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9" r:id="rId4"/>
    <p:sldId id="281" r:id="rId5"/>
    <p:sldId id="285" r:id="rId6"/>
    <p:sldId id="279" r:id="rId7"/>
    <p:sldId id="293" r:id="rId8"/>
    <p:sldId id="292" r:id="rId9"/>
    <p:sldId id="284" r:id="rId10"/>
    <p:sldId id="288" r:id="rId11"/>
    <p:sldId id="289" r:id="rId12"/>
    <p:sldId id="290" r:id="rId13"/>
    <p:sldId id="291" r:id="rId14"/>
    <p:sldId id="295" r:id="rId15"/>
    <p:sldId id="299" r:id="rId16"/>
    <p:sldId id="294" r:id="rId17"/>
    <p:sldId id="271" r:id="rId18"/>
    <p:sldId id="272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A"/>
    <a:srgbClr val="FEEEC2"/>
    <a:srgbClr val="FEEB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A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3AAC-E41C-4CB0-B4BA-979DCD71BC05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1.1zoom.me/b5050/200/338723-svetik_1024x7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786057"/>
            <a:ext cx="4786314" cy="40719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844824"/>
            <a:ext cx="5180112" cy="267064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технологии: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офтальмогимнастика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УЧРЕЖДЕНИЕ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№7 «ЯРОСЛАВНА»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Алтайский край  город Рубцовск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301208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Корнеева Л.С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., воспитатель высшей квалификационной категории,2019г.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14290"/>
            <a:ext cx="69249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Упражнения по зрительным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тренажёрам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2071678"/>
            <a:ext cx="2601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Тренажёр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В.Ф. Базарного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дьтбтощ\Изображение 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5470549" cy="410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Видеоазимут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pic>
        <p:nvPicPr>
          <p:cNvPr id="2050" name="Picture 2" descr="D:\апрые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554016" cy="473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бдьтбтощ\Изображение 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447606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285728"/>
            <a:ext cx="25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«Лабиринты»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прые\Изображение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974" y="2714620"/>
            <a:ext cx="4190360" cy="34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апрые\Новая папка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3"/>
            <a:ext cx="4071966" cy="341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прые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457130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апрые\Изображение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391448" cy="452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«Координационные        тренажеры»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514353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52149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142852"/>
            <a:ext cx="283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1429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«Дорожка»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прые\Новая папка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16" y="1071546"/>
            <a:ext cx="380468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апрые\Новая папка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80468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28604"/>
            <a:ext cx="7252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Метка на стекле (По Аветисову)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апрые\Новая папка\Изображение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3980907" cy="530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гимнастика\hello_html_m1e9489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953267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235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Игровые коррекционные </a:t>
            </a:r>
          </a:p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гимнастика\гимнастика для глаз в стих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609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гимнастика\hello_html_m1fc08d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500042"/>
            <a:ext cx="7606709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28802"/>
            <a:ext cx="6715172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«Лучше один раз увидеть,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чем сто раз услышать»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643182"/>
            <a:ext cx="3685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Народная мудрость </a:t>
            </a:r>
            <a:endParaRPr lang="ru-RU" sz="3200" dirty="0"/>
          </a:p>
        </p:txBody>
      </p:sp>
      <p:pic>
        <p:nvPicPr>
          <p:cNvPr id="39938" name="Picture 2" descr="http://static.wixstatic.com/media/be5656_b2d4c6094fde4d8f847713764615c1f1~mv2.jpg_srz_980_270_85_22_0.50_1.20_0.00_jpg_sr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DEDC"/>
              </a:clrFrom>
              <a:clrTo>
                <a:srgbClr val="DEDE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гимнастика\hello_html_m4f3a6d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89301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158162" cy="63579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проведения зрительной гимнастики: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у детей потребности в сохранении и укреплении своего здоровья путём различных приёмов улучшения зрения.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проведения зрительной гимнастики: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86766" cy="34004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Фиксированное положение головы;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Длительность проведения зрительной гимнастики;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Правильный подбор  зрительных упражнений;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Возможность сочетания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за нагрузкой;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Игровая форма проведения.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14282" y="500042"/>
            <a:ext cx="8572560" cy="5786478"/>
            <a:chOff x="214282" y="500042"/>
            <a:chExt cx="8572560" cy="578647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00298" y="500042"/>
              <a:ext cx="3714776" cy="2071702"/>
            </a:xfrm>
            <a:prstGeom prst="roundRect">
              <a:avLst/>
            </a:prstGeom>
            <a:ln w="285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Виды коррекционных упражнений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857356" y="4857760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Упражнения с предметами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857752" y="4857760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Упражнения по зрительным тренажёрам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4282" y="2928934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Комплексы по словесным инструкциям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357950" y="2928934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Игровая коррекционная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физминутка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>
              <a:stCxn id="2" idx="1"/>
              <a:endCxn id="8" idx="0"/>
            </p:cNvCxnSpPr>
            <p:nvPr/>
          </p:nvCxnSpPr>
          <p:spPr>
            <a:xfrm rot="10800000" flipV="1">
              <a:off x="1428728" y="1535892"/>
              <a:ext cx="1071570" cy="13930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endCxn id="6" idx="0"/>
            </p:cNvCxnSpPr>
            <p:nvPr/>
          </p:nvCxnSpPr>
          <p:spPr>
            <a:xfrm rot="5400000">
              <a:off x="2285984" y="3357562"/>
              <a:ext cx="2286016" cy="714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7" idx="0"/>
            </p:cNvCxnSpPr>
            <p:nvPr/>
          </p:nvCxnSpPr>
          <p:spPr>
            <a:xfrm rot="16200000" flipH="1">
              <a:off x="4321967" y="3107529"/>
              <a:ext cx="2286016" cy="12144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2" idx="3"/>
              <a:endCxn id="9" idx="0"/>
            </p:cNvCxnSpPr>
            <p:nvPr/>
          </p:nvCxnSpPr>
          <p:spPr>
            <a:xfrm>
              <a:off x="6215074" y="1535893"/>
              <a:ext cx="1357322" cy="13930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гимнастика\гимнастика при астигматиз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159"/>
            <a:ext cx="9144000" cy="6071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Комплексы по словесным инструкциям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00232" y="357166"/>
            <a:ext cx="4408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Пальминг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(по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Бейтсу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прые\Новая папка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613525" cy="496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79296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Упражнения с предметами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по сортировке и нанизыванию бус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прые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542087" cy="490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757742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Упражнения с флажком, бабочкой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фото1\Изображение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61988" cy="528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фото1\Изображение 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965444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147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«Здоровьесберегающие технологии:  офтальмогимнастика»</vt:lpstr>
      <vt:lpstr>«Лучше один раз увидеть,  чем сто раз услышать»     </vt:lpstr>
      <vt:lpstr>Цель проведения зрительной гимнастики: формирование у детей потребности в сохранении и укреплении своего здоровья путём различных приёмов улучшения зрения.    </vt:lpstr>
      <vt:lpstr>Условия проведения зрительной гимнастики:</vt:lpstr>
      <vt:lpstr>Слайд 5</vt:lpstr>
      <vt:lpstr>Слайд 6</vt:lpstr>
      <vt:lpstr>Слайд 7</vt:lpstr>
      <vt:lpstr>Слайд 8</vt:lpstr>
      <vt:lpstr>Упражнения с флажком, бабочкой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2017-04-25T12:56:23Z</dcterms:created>
  <dcterms:modified xsi:type="dcterms:W3CDTF">2024-01-18T11:18:57Z</dcterms:modified>
</cp:coreProperties>
</file>