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60" r:id="rId4"/>
    <p:sldId id="261" r:id="rId5"/>
    <p:sldId id="266" r:id="rId6"/>
    <p:sldId id="272" r:id="rId7"/>
    <p:sldId id="265" r:id="rId8"/>
    <p:sldId id="263" r:id="rId9"/>
    <p:sldId id="262" r:id="rId10"/>
    <p:sldId id="257" r:id="rId11"/>
    <p:sldId id="271" r:id="rId12"/>
    <p:sldId id="258" r:id="rId13"/>
    <p:sldId id="264" r:id="rId14"/>
    <p:sldId id="267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68" autoAdjust="0"/>
  </p:normalViewPr>
  <p:slideViewPr>
    <p:cSldViewPr>
      <p:cViewPr varScale="1">
        <p:scale>
          <a:sx n="98" d="100"/>
          <a:sy n="98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28BA7-C7F6-492A-B566-1F377B976334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12AB-DFD8-45CF-B072-264DEF328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12AB-DFD8-45CF-B072-264DEF328FC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A7B0-06ED-4F2A-9E8F-39913B3B53BE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2342-8EF3-4894-AD0E-5A26FDF0E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A7B0-06ED-4F2A-9E8F-39913B3B53BE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2342-8EF3-4894-AD0E-5A26FDF0E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A7B0-06ED-4F2A-9E8F-39913B3B53BE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2342-8EF3-4894-AD0E-5A26FDF0E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A7B0-06ED-4F2A-9E8F-39913B3B53BE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2342-8EF3-4894-AD0E-5A26FDF0E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A7B0-06ED-4F2A-9E8F-39913B3B53BE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2342-8EF3-4894-AD0E-5A26FDF0E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A7B0-06ED-4F2A-9E8F-39913B3B53BE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2342-8EF3-4894-AD0E-5A26FDF0E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A7B0-06ED-4F2A-9E8F-39913B3B53BE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2342-8EF3-4894-AD0E-5A26FDF0E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A7B0-06ED-4F2A-9E8F-39913B3B53BE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2342-8EF3-4894-AD0E-5A26FDF0E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A7B0-06ED-4F2A-9E8F-39913B3B53BE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2342-8EF3-4894-AD0E-5A26FDF0E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A7B0-06ED-4F2A-9E8F-39913B3B53BE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2342-8EF3-4894-AD0E-5A26FDF0E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A7B0-06ED-4F2A-9E8F-39913B3B53BE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2342-8EF3-4894-AD0E-5A26FDF0E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5A7B0-06ED-4F2A-9E8F-39913B3B53BE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2342-8EF3-4894-AD0E-5A26FDF0E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00809"/>
            <a:ext cx="8134672" cy="25202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Выступление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методическом объединении воспитателей групп компенсирующей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направленности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«Удивительный мир коллекций»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4857760"/>
            <a:ext cx="2702104" cy="1709734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Корнеева Л.С., воспитатель высшей квалификационной категории, 2019 г.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214290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14290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 ДОШКОЛЬНОЕ ОБРАЗОВАТЕЛЬНОЕ УЧРЕЖДЕНИЕ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«ЦЕНТР РАЗВИТИЯ РЕБЕНКА – ДЕТСКИЙ САД №7 «ЯРОСЛАВНА»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Алтайский край  город Рубцовск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то23\Изображение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71810"/>
            <a:ext cx="4761772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ADMIN\Рабочий стол\фото23\Изображение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14290"/>
            <a:ext cx="4899287" cy="3675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034" y="1000108"/>
            <a:ext cx="3357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Коллекция книг «Холодное сердце»</a:t>
            </a:r>
          </a:p>
          <a:p>
            <a:pPr algn="ctr"/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Коллекция магнитов </a:t>
            </a:r>
            <a:endParaRPr lang="ru-RU" sz="3200" b="1" dirty="0"/>
          </a:p>
        </p:txBody>
      </p:sp>
      <p:pic>
        <p:nvPicPr>
          <p:cNvPr id="1026" name="Picture 2" descr="C:\Documents and Settings\ADMIN\Рабочий стол\фото23\Изображение 1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786058"/>
            <a:ext cx="5017572" cy="3763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ADMIN\Рабочий стол\фото23\Изображение 167.jpg"/>
          <p:cNvPicPr>
            <a:picLocks noChangeAspect="1" noChangeArrowheads="1"/>
          </p:cNvPicPr>
          <p:nvPr/>
        </p:nvPicPr>
        <p:blipFill>
          <a:blip r:embed="rId3" cstate="print"/>
          <a:srcRect t="8794"/>
          <a:stretch>
            <a:fillRect/>
          </a:stretch>
        </p:blipFill>
        <p:spPr bwMode="auto">
          <a:xfrm>
            <a:off x="214282" y="1000108"/>
            <a:ext cx="4265625" cy="518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ото23\Изображение 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14290"/>
            <a:ext cx="5142713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57224" y="142852"/>
            <a:ext cx="20717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Коллекция </a:t>
            </a:r>
            <a:r>
              <a:rPr lang="ru-RU" sz="2400" b="1" dirty="0" err="1" smtClean="0">
                <a:latin typeface="Monotype Corsiva" pitchFamily="66" charset="0"/>
              </a:rPr>
              <a:t>календариков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</a:p>
          <a:p>
            <a:pPr algn="ctr"/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2" name="Picture 2" descr="C:\Documents and Settings\ADMIN\Рабочий стол\фото23\Изображение 068.jpg"/>
          <p:cNvPicPr>
            <a:picLocks noChangeAspect="1" noChangeArrowheads="1"/>
          </p:cNvPicPr>
          <p:nvPr/>
        </p:nvPicPr>
        <p:blipFill>
          <a:blip r:embed="rId3" cstate="print"/>
          <a:srcRect t="8333"/>
          <a:stretch>
            <a:fillRect/>
          </a:stretch>
        </p:blipFill>
        <p:spPr bwMode="auto">
          <a:xfrm>
            <a:off x="142844" y="1714488"/>
            <a:ext cx="350046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ADMIN\Рабочий стол\фото23\Изображение 069.jpg"/>
          <p:cNvPicPr>
            <a:picLocks noChangeAspect="1" noChangeArrowheads="1"/>
          </p:cNvPicPr>
          <p:nvPr/>
        </p:nvPicPr>
        <p:blipFill>
          <a:blip r:embed="rId4" cstate="print"/>
          <a:srcRect t="5556"/>
          <a:stretch>
            <a:fillRect/>
          </a:stretch>
        </p:blipFill>
        <p:spPr bwMode="auto">
          <a:xfrm>
            <a:off x="142843" y="4143380"/>
            <a:ext cx="3500463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Documents and Settings\ADMIN\Рабочий стол\фото23\Изображение 070.jpg"/>
          <p:cNvPicPr>
            <a:picLocks noChangeAspect="1" noChangeArrowheads="1"/>
          </p:cNvPicPr>
          <p:nvPr/>
        </p:nvPicPr>
        <p:blipFill>
          <a:blip r:embed="rId5" cstate="print"/>
          <a:srcRect r="8319"/>
          <a:stretch>
            <a:fillRect/>
          </a:stretch>
        </p:blipFill>
        <p:spPr bwMode="auto">
          <a:xfrm>
            <a:off x="3714744" y="4143380"/>
            <a:ext cx="314327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фото23\Изображение 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107529"/>
            <a:ext cx="4714907" cy="3536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F:\6гр\IMG_9346.JPG"/>
          <p:cNvPicPr>
            <a:picLocks noChangeAspect="1" noChangeArrowheads="1"/>
          </p:cNvPicPr>
          <p:nvPr/>
        </p:nvPicPr>
        <p:blipFill>
          <a:blip r:embed="rId3" cstate="print"/>
          <a:srcRect l="14415" t="8108"/>
          <a:stretch>
            <a:fillRect/>
          </a:stretch>
        </p:blipFill>
        <p:spPr bwMode="auto">
          <a:xfrm>
            <a:off x="285720" y="214289"/>
            <a:ext cx="4929222" cy="352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643570" y="785794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Коллекция ракушек семьи</a:t>
            </a:r>
          </a:p>
          <a:p>
            <a:pPr algn="ctr"/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785794"/>
            <a:ext cx="3371816" cy="6429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Коллекция  марок семьи Саши Соловьева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6" name="Picture 2" descr="C:\Documents and Settings\ADMIN\Рабочий стол\фото23\Изображение 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072098" cy="3804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F:\IMG-20190402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496"/>
            <a:ext cx="4381530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285992"/>
            <a:ext cx="7500990" cy="10001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043890" cy="6540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Актуальность: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7140" y="808522"/>
            <a:ext cx="8099659" cy="531764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dirty="0" smtClean="0">
                <a:latin typeface="+mj-lt"/>
              </a:rPr>
              <a:t>    Коллекционирование  является традицией, которую уже немного забыли.</a:t>
            </a:r>
          </a:p>
          <a:p>
            <a:pPr>
              <a:buNone/>
            </a:pPr>
            <a:r>
              <a:rPr lang="ru-RU" sz="2600" dirty="0" smtClean="0">
                <a:latin typeface="+mj-lt"/>
              </a:rPr>
              <a:t>     Не трудно представить, сколько полезных навыков приобретает юный коллекционер! Собирая коллекцию, ребёнок занимается познавательно-исследовательской деятельностью, у него возникает желание побольше узнать о предметах своей коллекции. Ребенок тренирует память, внимание, интеллект, развивает аккуратность и бережливость. А показывая свою коллекцию друзьям, ему нужно будет не просто показать экспонаты, но и рассказать о них что-нибудь интересное, а значит, подготовиться к такому рассказу заранее.</a:t>
            </a:r>
          </a:p>
          <a:p>
            <a:pPr>
              <a:buNone/>
            </a:pPr>
            <a:r>
              <a:rPr lang="ru-RU" sz="2600" dirty="0" smtClean="0">
                <a:latin typeface="+mj-lt"/>
              </a:rPr>
              <a:t>     Мы решили развить интерес к коллекционированию, познакомить детей с  понятием «коллекция», как правильно с ней обращаться, познакомить с уже имеющимися в группе и домашними коллекциями.</a:t>
            </a:r>
          </a:p>
          <a:p>
            <a:pPr>
              <a:buNone/>
            </a:pPr>
            <a:endParaRPr lang="ru-RU" sz="2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то23\Изображение 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4585846" cy="6113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86380" y="2000240"/>
            <a:ext cx="3714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Коллекция открыток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285728"/>
            <a:ext cx="25716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Коллективные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коллекции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фото23\Изображение 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6"/>
            <a:ext cx="7047468" cy="5286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5984" y="285728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Коллекция шоколадных  упаковок 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фото23\Изображение 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142984"/>
            <a:ext cx="6572296" cy="4930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86116" y="21429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Коллекция пуговиц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Коллекция семян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1026" name="Picture 2" descr="C:\Documents and Settings\ADMIN\Рабочий стол\фото23\Изображение 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286124"/>
            <a:ext cx="4453473" cy="3340105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фото23\Изображение 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14291"/>
            <a:ext cx="4643469" cy="3483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Рабочий стол\фото23\Изображение 073.jpg"/>
          <p:cNvPicPr>
            <a:picLocks noChangeAspect="1" noChangeArrowheads="1"/>
          </p:cNvPicPr>
          <p:nvPr/>
        </p:nvPicPr>
        <p:blipFill>
          <a:blip r:embed="rId2" cstate="print"/>
          <a:srcRect t="8185"/>
          <a:stretch>
            <a:fillRect/>
          </a:stretch>
        </p:blipFill>
        <p:spPr bwMode="auto">
          <a:xfrm>
            <a:off x="142844" y="1142984"/>
            <a:ext cx="4143858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86050" y="0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Домашние коллекции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Коллекция игрушек  </a:t>
            </a:r>
            <a:r>
              <a:rPr lang="en-US" sz="2800" b="1" dirty="0" smtClean="0">
                <a:latin typeface="Monotype Corsiva" pitchFamily="66" charset="0"/>
              </a:rPr>
              <a:t>Kinder Surprise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endParaRPr lang="en-US" sz="2800" dirty="0">
              <a:latin typeface="Monotype Corsiva" pitchFamily="66" charset="0"/>
            </a:endParaRPr>
          </a:p>
        </p:txBody>
      </p:sp>
      <p:pic>
        <p:nvPicPr>
          <p:cNvPr id="4100" name="Picture 4" descr="F:\6гр\IMG_9336.JPG"/>
          <p:cNvPicPr>
            <a:picLocks noChangeAspect="1" noChangeArrowheads="1"/>
          </p:cNvPicPr>
          <p:nvPr/>
        </p:nvPicPr>
        <p:blipFill>
          <a:blip r:embed="rId3" cstate="print"/>
          <a:srcRect l="8108"/>
          <a:stretch>
            <a:fillRect/>
          </a:stretch>
        </p:blipFill>
        <p:spPr bwMode="auto">
          <a:xfrm>
            <a:off x="4500562" y="2143116"/>
            <a:ext cx="4365441" cy="3167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6гр\IMG_93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071810"/>
            <a:ext cx="5357850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C:\Documents and Settings\ADMIN\Рабочий стол\фото23\Изображение 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4952242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00694" y="785794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Коллекция кукол </a:t>
            </a:r>
            <a:r>
              <a:rPr lang="en-US" sz="3200" b="1" dirty="0" smtClean="0">
                <a:latin typeface="Monotype Corsiva" pitchFamily="66" charset="0"/>
              </a:rPr>
              <a:t>LOL</a:t>
            </a:r>
            <a:r>
              <a:rPr lang="ru-RU" sz="3200" b="1" dirty="0" smtClean="0">
                <a:latin typeface="Monotype Corsiva" pitchFamily="66" charset="0"/>
              </a:rPr>
              <a:t> Алины 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642918"/>
            <a:ext cx="2000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Коллекция машинок  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026" name="Picture 2" descr="F:\IMG-20190405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71744"/>
            <a:ext cx="5429288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Documents and Settings\ADMIN\Рабочий стол\фото23\image 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42852"/>
            <a:ext cx="5341936" cy="3743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182</Words>
  <Application>Microsoft Office PowerPoint</Application>
  <PresentationFormat>Экран (4:3)</PresentationFormat>
  <Paragraphs>24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Выступление на методическом объединении воспитателей групп компенсирующей направленности  «Удивительный мир коллекций»  </vt:lpstr>
      <vt:lpstr>Актуальность:</vt:lpstr>
      <vt:lpstr>Слайд 3</vt:lpstr>
      <vt:lpstr>Слайд 4</vt:lpstr>
      <vt:lpstr>Слайд 5</vt:lpstr>
      <vt:lpstr>Коллекция семян</vt:lpstr>
      <vt:lpstr>Слайд 7</vt:lpstr>
      <vt:lpstr>Слайд 8</vt:lpstr>
      <vt:lpstr>Слайд 9</vt:lpstr>
      <vt:lpstr>Слайд 10</vt:lpstr>
      <vt:lpstr>Коллекция магнитов </vt:lpstr>
      <vt:lpstr>Слайд 12</vt:lpstr>
      <vt:lpstr>Слайд 13</vt:lpstr>
      <vt:lpstr>Коллекция  марок семьи Саши Соловьева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58</cp:revision>
  <dcterms:created xsi:type="dcterms:W3CDTF">2019-04-04T15:00:30Z</dcterms:created>
  <dcterms:modified xsi:type="dcterms:W3CDTF">2024-01-18T11:22:39Z</dcterms:modified>
</cp:coreProperties>
</file>