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0A5-002A-448F-B73D-9091948BF746}" type="datetimeFigureOut">
              <a:rPr lang="ru-RU" smtClean="0"/>
              <a:pPr/>
              <a:t>12.05.2019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1652B-EE7F-460D-A106-984E887EA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0A5-002A-448F-B73D-9091948BF746}" type="datetimeFigureOut">
              <a:rPr lang="ru-RU" smtClean="0"/>
              <a:pPr/>
              <a:t>12.05.2019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1652B-EE7F-460D-A106-984E887EA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0A5-002A-448F-B73D-9091948BF746}" type="datetimeFigureOut">
              <a:rPr lang="ru-RU" smtClean="0"/>
              <a:pPr/>
              <a:t>12.05.2019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1652B-EE7F-460D-A106-984E887EA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0A5-002A-448F-B73D-9091948BF746}" type="datetimeFigureOut">
              <a:rPr lang="ru-RU" smtClean="0"/>
              <a:pPr/>
              <a:t>12.05.2019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1652B-EE7F-460D-A106-984E887EA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0A5-002A-448F-B73D-9091948BF746}" type="datetimeFigureOut">
              <a:rPr lang="ru-RU" smtClean="0"/>
              <a:pPr/>
              <a:t>12.05.2019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1652B-EE7F-460D-A106-984E887EA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0A5-002A-448F-B73D-9091948BF746}" type="datetimeFigureOut">
              <a:rPr lang="ru-RU" smtClean="0"/>
              <a:pPr/>
              <a:t>12.05.2019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1652B-EE7F-460D-A106-984E887EA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0A5-002A-448F-B73D-9091948BF746}" type="datetimeFigureOut">
              <a:rPr lang="ru-RU" smtClean="0"/>
              <a:pPr/>
              <a:t>12.05.2019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1652B-EE7F-460D-A106-984E887EA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0A5-002A-448F-B73D-9091948BF746}" type="datetimeFigureOut">
              <a:rPr lang="ru-RU" smtClean="0"/>
              <a:pPr/>
              <a:t>12.05.2019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1652B-EE7F-460D-A106-984E887EA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0A5-002A-448F-B73D-9091948BF746}" type="datetimeFigureOut">
              <a:rPr lang="ru-RU" smtClean="0"/>
              <a:pPr/>
              <a:t>12.05.2019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1652B-EE7F-460D-A106-984E887EA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0A5-002A-448F-B73D-9091948BF746}" type="datetimeFigureOut">
              <a:rPr lang="ru-RU" smtClean="0"/>
              <a:pPr/>
              <a:t>12.05.2019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1652B-EE7F-460D-A106-984E887EA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0A5-002A-448F-B73D-9091948BF746}" type="datetimeFigureOut">
              <a:rPr lang="ru-RU" smtClean="0"/>
              <a:pPr/>
              <a:t>12.05.2019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1652B-EE7F-460D-A106-984E887EA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5E0A5-002A-448F-B73D-9091948BF746}" type="datetimeFigureOut">
              <a:rPr lang="ru-RU" smtClean="0"/>
              <a:pPr/>
              <a:t>12.05.2019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1652B-EE7F-460D-A106-984E887EA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31032" y="40466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83432" y="55706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51520" y="240618"/>
            <a:ext cx="8568952" cy="572464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ПРЕЗЕНТАЦИЯ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теме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«Основные виды нарушений зрения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методы их коррекции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выполнил: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Литвиненко Инна Сергеевна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учитель-дефектолог (тифлопедагог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            январь 2018 года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336017" y="260648"/>
          <a:ext cx="8556463" cy="6408959"/>
        </p:xfrm>
        <a:graphic>
          <a:graphicData uri="http://schemas.openxmlformats.org/presentationml/2006/ole">
            <p:oleObj spid="_x0000_s16386" name="Слайд" r:id="rId3" imgW="4570298" imgH="3427567" progId="PowerPoint.Slide.12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79512" y="224538"/>
            <a:ext cx="871296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Тренажер «Дорожка»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лист белого картона, на нем нарисована дорога (вид сверху) с двухсторонним движением, постепенно сужающаяся к линии горизонта. На дороге автомобили, вокруг дороги деревья и дома. Необходимо  положить дорогу на стол перед собой 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«пробежать» глазами по дороге в одну сторону от себя и к себе. Так нужно делать 20 раз для ребенка 4-7 лет.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Тренажер «Флажок»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на ручке длиной 80 – 90 см., прикреплен флажок предпочтительно красного цвета. Данным флажком в воздухе выполняются движения по определенным направлениям.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Упражнение «Ромашка»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в воздухе рисуются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лепестки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 8-10 движений по диагонали, через воображаемый центр окружности. Дети сопровождают взором каждое движение флажка.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Упражнение «Восьмерка»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рисуется восьмерка, лежащая на боку, движения флажка должно быть медленным. Упражнения подобного типа рекомендуют  Э.С. Аветисов и В.Ф. Базарный.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Выполнить 5-6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восьмерок.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Упражнение «Ромбик».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Медленно нарисовать в воздухе ромб. Делать 10 – 15 рисунков.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Упражнение «Пила»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рисовать контуры пилы, четко прорабатывая углы в течение 1- 2 минут.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Упражнение «Змейка» 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выполняется как и предыдущее, но без обозначения углов, они плавно округляются, выполнять в течение 1-2 минут.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9512" y="594997"/>
            <a:ext cx="87849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Тренажер «Солнышко»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его изготовления необходимы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черные перчатки с нашитыми в середину ладоней кружками желтого цвета.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Схема тренажера: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вначале держим руки в стороны и 10-15 секунд поочередно сжимаем и разжимаем ладони;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затем ставим руки в положение показывая диагональ прямоугольника, выполняем в течение 10-15 секунд;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затем поочередно сжимаем и разжимаем ладони одновременно протягивая руку вперед и убирая назад.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упражнение развивает конвергенцию и аккомодацию,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поскольку ребенок видит объект, постоянно перемещающийся от него и к нему.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Активно влияют на развитие остроты зрения и подвижности глаз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«Лабиринт»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ребенку предлагается провести сказочных героев к своему домику, ведя карандашом по лабиринту.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повышения остроты зрения используется игровое упражнение: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«Веселый контур»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через кальку обводится контурное изображение.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изображение можно вырезать, раскрасить, заштриховать.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149080"/>
            <a:ext cx="4160887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149080"/>
            <a:ext cx="42484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3528" y="197354"/>
            <a:ext cx="85689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Конечной целью лечения является выработка бинокулярного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способность одновременно чётко видеть изображение предмета обоими глазами)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стереоскопического зрения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(при котором возможно восприятие формы, размеров и расстояния до предмета)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Для развития одновременного видения выполняется упражнение: «Силуэт» - накладывание одного изображения на другое. На листе белой бумаги нарисованы контурные изображения животных. И даны вырезанные из цветной бумаги точные их копии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необходимо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наложить копии на нарисованные изображения.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развития бинокулярного, стереоскопического зрения используется игра «Путаница» - ребенку показывают изображение картины с различными наложениями друг на друга овощами, предметами, животными.  Необходимо назвать, какие предметы нарисованы и какого они цвета.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51520" y="343129"/>
            <a:ext cx="871296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Тренажер «Маршруты глаз»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«8-ка В.Базарного»)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рименяется для коррекции зрения, профилактики близорукости.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выполнения: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 Плавные движения глазами по горизонтали: влево, вправо; 2. Плавные движения глазами по вертикали: вверх, вниз; 3. Движения глазами по часовой стрелке на красном эллипсе; 4.Движения глазами против часовой стрелки на желтом эллипсе; 5. Движения глаз по линии восьмерки. Каждое движение выполняется по 3 раза.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92896"/>
            <a:ext cx="784887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23528" y="91901"/>
            <a:ext cx="842493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на фиксацию взгляда направлено на развитие конвергенции, выработку бинокулярного зрения – разработано академиком Филатовым.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Стоим или сидим спокойно. Вытягиваем руку. Фиксируем взгляд на кончике указательного пальца, удерживаем взгляд на приближаемом собственном пальце, другой рукой одновременно ощупываем этот палец.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таком способе кроме фиксации (имеет место координированная работа зрительного, двигательного анализаторов).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Метка на стекле (по Аветисову) - позволяет тренировать глазные мышцы, способствует профилактике близорукости. Ребенку предлагается рассмотреть черный круг, наклеенный на стекле, затем перевести взгляд на самую удаленную точку за стеклом и рассказать, что он там видит.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Пальминг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(автор американский офтальмолог Уильям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Бейтс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растирают ладони до ощущения тепла. После этого ладони кладут на закрытые глаза таким образом, чтобы центр ладони пришелся на глаза. Ладони – ключевая деталь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пальминга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Держать ладони на глазах несколько минут. В это время включить спокойную музыку.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Регулярное проведение коррекционных упражнений показало, что: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детей повышается острота зрения, развиваются двигательные функции глаз, развивается бинокулярное зрение;</a:t>
            </a: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Повышается познавательная активность, улучшается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</a:t>
            </a:r>
            <a:r>
              <a:rPr lang="ru-RU" sz="20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эмоциональное самочувствие.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24936" cy="6186309"/>
          </a:xfrm>
          <a:prstGeom prst="rect">
            <a:avLst/>
          </a:prstGeom>
          <a:noFill/>
          <a:ln cap="rnd">
            <a:solidFill>
              <a:schemeClr val="accent1"/>
            </a:solidFill>
            <a:prstDash val="sysDot"/>
            <a:bevel/>
          </a:ln>
        </p:spPr>
        <p:txBody>
          <a:bodyPr wrap="square">
            <a:spAutoFit/>
          </a:bodyPr>
          <a:lstStyle/>
          <a:p>
            <a:pPr lvl="0" indent="22860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Причины косоглазия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амблиопии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детей</a:t>
            </a:r>
          </a:p>
          <a:p>
            <a:pPr lvl="0" indent="22860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Косоглазие — заболевание с нарушением бинокулярного зрения в результате отклонения одного из глаз от общей точки фиксации. Чаще всего это начинается в 2—3 года, когда наиболее активно формируется совместная деятельность обоих глаз. Причиной нарушения взаимодействия глаз могут быть заболевания и травмы центральной нервной системы и органа зрения.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Клинические виды косоглазия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содружественное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косоглазие; 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сходящееся косоглазие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амблиопия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различной степени; 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расходящееся косоглазие с разной структурой дефекта: при нормальной остроте зрения, при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гиперметропии (дальнозоркость), при миопии (близорукость)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амблиопии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различной степени.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Исследования показывают, что у 70% детей со сходящимся косоглазием наблюдается гиперметропия (дальнозоркость), а у 60% при расходящемся косоглазии миопия (близорукость). При косоглазии косящий глаз практически бездействует, в зрении участвует только один глаз. Постепенно это приводит к стойкому понижению зрения косящего глаза,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амблиопии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119906"/>
            <a:ext cx="864096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мблиопия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понижение остроты зрения, обусловленное функциональными расстройствами зрительного анализатора, не сопровождающиеся видимыми анатомическими изменениями.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Амблиопия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детей – одна из наиболее частых причин снижения уровня зрения. Глаз – подобие фотокамеры, в котором картинки увиденного проецируются на сетчатку. После проекции зрительная информация с помощью зрительного нерва поступает в мозг, осознается и сравнивается с увиденным ранее.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новорожденного ребенка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нет развитой зрительной системы. Для правильного её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становления нужно, чтобы картинка увиденного отчетливо переносилась на сетчатку. Иначе говоря, зрение развивается с помощью собственного зрительного опыта.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нужны следующие условия: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роговица и хрусталик не должны быть мутными;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оптическая система глаза должна отчетливо проецировать картинку на сетчатку;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сетчатка должна «осознавать» полученные данные и отправлять их в мозг.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зрение не развивается из-за отсутствия в младенчестве зрительного опыта, то данная патология называется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амблиопия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или синдром «ленивого глаза».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668059"/>
            <a:ext cx="8712968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Каковы причины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амблиопии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детей?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Амблиопия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детей может проявиться из-за наследственной предрасположенности.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Опущение верхнего века.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Помутнение роговицы.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Косоглазие.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Дальнозоркость, близорукость, астигматизм.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Бельмо, катаракта, рубцы после травм глаза.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Сильный стресс может вызвать появление истерической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амблиопии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поведение детей может свидетельствовать об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амблиопии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близко сидит у телевизора.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чтении один глаз может закрыться, отклониться.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трет глаза, щурится и часто моргает.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Жалобы на головные боли после занятий.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Неуклюжие движения ребенка.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письме дети близко наклоняются к тетради.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-68173"/>
            <a:ext cx="8496944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виды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амблиопии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Истерическая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амблиопия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может возникнуть после психической травмы. Происходит понижение остроты центрального зрения, сужение поля зрения, наблюдается спазм аккомодации и конвергенции. Ведущую роль в лечении данного вида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амблиопии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занимает психотерапевт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Дисбинокулярная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амблиопия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проявляется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косоглазии,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своевременное лечение приводит к повышению остроты зрения.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Анизометрическая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амблиопия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при которой размер увиденного, отображаемого на сетчатке, разный у левого и правого глаза. Создание единой зрительной картинки является невозможным.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бскурационная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амблиопия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врожденное или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раноприобретенное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помутнение хрусталика. Понижение зрения обусловлено не только функциональными, но и анатомическими причинами, поэтому на значительное улучшение зрения рассчитывать нельзя.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Рефракционная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амблиопия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ричиной возникновения является длительное и постоянное проецирование на сетчатку глаза неясного изображения предметов внешнего мира при высокой дальнозоркости и астигматизме. При ношении правильно подобранных очков острота зрения постепенно может повыситься вплоть до нормального.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520" y="396465"/>
            <a:ext cx="871296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зависимости от значительности снижения зрения, различают пять степеней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амблиопии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Первая степень — острота зрения 0,8−0,9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дпт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Вторая степень  - 0,5−0,7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дпт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Третья степень — 0,3−0,4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дпт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Четвертая степень  - 0,05−0,2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дпт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пятой степени острота зрения ниже 0,05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дпт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Аппаратное и медикаментозное лечение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успешного лечения данного заболевания необходимо обязательное лечение первоисточника.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ледует назначить коррекцию зрения с помощью очков при близорукости, дальнозоркости, астигматизме. Катаракту, косоглазие,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помутнение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роговицы лечат с помощью хирургического вмешательства.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Затем проводят коррекцию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амблиопии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прибегают к стимуляции функций «ленивого глаза»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ипользуя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 окклюзии, когда на здоровый глаз накладывается повязка и вся зрительная нагрузка идет на отстающий глаз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либо 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здоровый глаз закапывают атропин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изображение становится размытым и нечетким, поэтому «ленивый глаз» вынужден мобилизовать свои функции.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1835753"/>
            <a:ext cx="849694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Рекомендации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раньше будет выявлен синдром «ленивого глаза», тем успешнее будет лечение.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Эффективной можно считать терапию, которая проводится до достижения ребенком девяти лет.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Нужно показать ребенка офтальмологу, как только ему исполнится один месяц. Если малыш недоношенный, осмотр рекомендовано проводить еще раньше. Затем осмотры нужно проводить раз в год.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8208912" cy="396044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368012"/>
            <a:ext cx="84969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Упражнения для профилактики нарушения зрения.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95536" y="827855"/>
            <a:ext cx="84969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применяемые методики: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В. А.Ковалева, способствующая развитию остроты зрения;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оздоровительная система  В. Ф. Базарного;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коррекции зрительных дефектов Э. С. Аветисова;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упражнения разработанные академиком Филатовым, направленные на развитие конвергенции, выработку бинокулярного зрения.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369536"/>
            <a:ext cx="87129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Первой физкультминуткой в системе методики В.А. Ковалева является “запуск” глаз в работу. Это 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массаж активных точек лица»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Дети выполняют следующие упражнения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собой точности при массаже не требуется, движения пальцев кругообразные):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массаж точек на висках на линии от уголка глаза снаружи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козелка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ушной раковине.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затем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потирание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переносицы достаточно близко к уголкам глаз, потом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потирание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 глазами и надбровные дуги снизу ближе к переносице.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Вторая физкультминутка - дети “рисуют” точкой взора прямоугольники по периметру рисунка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тренажера “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Видеоазимут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Схема упражнений для тренажера.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Обежать только взором, не двигая головой, красный прямоугольник.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Обежать взором зеленый прямоугольник.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Обежать взором диагональ из угла в угол. Поочередно каждую.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Вертикаль и горизонталь.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движения выполняются не двигая головой по 4 раза, темп – выше среднего.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1593</Words>
  <Application>Microsoft Office PowerPoint</Application>
  <PresentationFormat>Экран (4:3)</PresentationFormat>
  <Paragraphs>112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Слайд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Inna</dc:creator>
  <cp:lastModifiedBy>Inna</cp:lastModifiedBy>
  <cp:revision>44</cp:revision>
  <dcterms:created xsi:type="dcterms:W3CDTF">2017-08-23T04:12:34Z</dcterms:created>
  <dcterms:modified xsi:type="dcterms:W3CDTF">2019-05-12T14:11:53Z</dcterms:modified>
</cp:coreProperties>
</file>