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F167-0DE5-49E7-85D9-40485665CB83}" type="datetimeFigureOut">
              <a:rPr lang="ru-RU" smtClean="0"/>
              <a:pPr/>
              <a:t>21.02.2002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983D7-C814-4C66-AC13-77120E91BA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АВТОНОМНОЕ ДОШКОЛЬНОЕ ОБРАЗОВАТЕЛЬНОЕ УЧРЕЖДЕНИЕ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«ЦЕНТР РАЗВИТИЯ РЕБЕНКА – ДЕТСКИЙ САД № 7 «ЯРОСЛАВНА»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Алтайский край город Рубцовск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715436" cy="450059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«Компьютер – друг или враг?»</a:t>
            </a:r>
          </a:p>
          <a:p>
            <a:pPr algn="l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познавательный,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среднесрочный.</a:t>
            </a:r>
          </a:p>
          <a:p>
            <a:pPr algn="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Шишкина Вера, 6 лет,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воспитанница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№6,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Литвиненко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Инна Сергеевна.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om-dv.ru/wa-data/public/blog/img/desktop-computer-vector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2873375" cy="207327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Пренебрежение зрительной гимнастикой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1428736"/>
            <a:ext cx="6000760" cy="54292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*Когда человек смотрит вдаль, глаза его испытывают меньшую нагрузку, чем во время рассматривания предметов, расположенных вблизи.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мы смотрим в монитор, глаза находятся в напряжении.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Если не давать им время для отдыха,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пренебрегать гимнастикой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может возникнуть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спазм аккомодации (миопия).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*Кроме того, человек, сидящий перед экраном, реже моргает, из-за чего ухудшается увлажнение роговицы -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синдром "сухого глаза".</a:t>
            </a:r>
            <a:endParaRPr lang="ru-RU" dirty="0"/>
          </a:p>
        </p:txBody>
      </p:sp>
      <p:pic>
        <p:nvPicPr>
          <p:cNvPr id="21506" name="Picture 2" descr="C:\Users\Инна\Desktop\фото\20211222_160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3123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рекомендации: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8568952" cy="3312368"/>
          </a:xfrm>
        </p:spPr>
        <p:txBody>
          <a:bodyPr>
            <a:normAutofit fontScale="25000" lnSpcReduction="20000"/>
          </a:bodyPr>
          <a:lstStyle/>
          <a:p>
            <a:pPr marL="0" indent="-514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Правильная организация рабочего места: </a:t>
            </a:r>
          </a:p>
          <a:p>
            <a:pPr marL="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Высота стула должна соответствовать длине голени, ноги не должны «болтаться», лучше подставить под ноги подставку, максимальная глубина сиденья должна составлять 2/3 длины бедра. 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*Расстояния от монитора до глаз должно быть 60-70 см.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*Спину держи прямо, стараясь опираться всей поверхностью на спину кресла. </a:t>
            </a:r>
          </a:p>
          <a:p>
            <a:pPr marL="0" indent="-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*Освещение (естественное или местное) с противоположной стороны от ведущей руки без бликов. </a:t>
            </a:r>
          </a:p>
          <a:p>
            <a:pPr marL="514350" indent="-514350"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Picture 2" descr="C:\Users\Admin\Desktop\2семестр исслед 5 курс\компьютер\osanka-oshib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61206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229600" cy="12607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Соблюдение временных рекомендаций занятий за компьютером и другими гаджетами: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работы дошкольника за компьютером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20 минут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Инна\Desktop\фото\20211222_160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7525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Выполнение зрительной гимнастики: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305983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упражнения отнимут не больше 5 минут времени, зато послужат отличной гимнастикой для глаз и снимут усталость. 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19458" name="Picture 2" descr="D:\Документы этого ноутбука\Рабочий стол\d2f8b83d2f6faf143f2a3760517402ec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56" y="1484784"/>
            <a:ext cx="628906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опрос среди пяти воспитанников 6 группы:</a:t>
            </a:r>
            <a:endParaRPr lang="ru-RU" sz="40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08512" cy="5069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ли у тебя дома компьютер, ноутбук, телефон?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*Что ты чаще всего делаешь за компьютером, ноутбуком, телефоном?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ощущаешь резь в глазах, помутнение после длительной игры за компьютером?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знаешь что нужно делать чтобы этих ощущений не было?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283968" cy="5069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*Да, есть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*Играю (5 человек)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*Да, ощущаю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Нет (4 человека); знаю, но не делаю (1 человек)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Повторный опрос среди пяти воспитанников 6 группы </a:t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(через 2 недели):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9971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*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ли у тебя дома компьютер, ноутбук, телефон?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*Что ты чаще всего делаешь за компьютером, ноутбуком, телефоном?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ощущаешь резь в глазах, помутнение после длительной игры за компьютером?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*Ты знаешь что нужно делать чтобы этих ощущений не было?</a:t>
            </a:r>
            <a:endParaRPr lang="ru-RU" sz="33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*Да, есть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*Играю (5 человек);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играю, рисую (2 человека).</a:t>
            </a: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*Нет (5 человек)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Знаю (5 человек)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752528" cy="52565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проведенной работы и повторного опроса, можно сделать следующий вывод о том, что </a:t>
            </a:r>
            <a:r>
              <a:rPr lang="ru-RU" sz="1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соблюдать здоровьесберегающие технологии при использовании компьютера, то он станет другом – </a:t>
            </a:r>
            <a:r>
              <a:rPr lang="ru-RU" sz="1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подтвердилась.</a:t>
            </a:r>
            <a:endParaRPr lang="ru-RU" sz="128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14" y="2320637"/>
            <a:ext cx="3092335" cy="2826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Инна\Desktop\фото\20220110_085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Компьютер - </a:t>
            </a:r>
            <a:r>
              <a:rPr lang="ru-RU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или враг?</a:t>
            </a:r>
            <a:r>
              <a:rPr lang="ru-RU" sz="3800" b="1" dirty="0"/>
              <a:t/>
            </a:r>
            <a:br>
              <a:rPr lang="ru-RU" sz="3800" b="1" dirty="0"/>
            </a:br>
            <a:endParaRPr lang="ru-RU" sz="38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261314"/>
            <a:ext cx="7286676" cy="4239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соблюдать здоровьесберегающие технологии при использовании компьютера, то он станет другом!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проекта: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привычки применения здоровьесберегающих технологий при использовании компьютера и других гаджетов.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о пользе и вреде компьютера и других гаджетов.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Исследовать здоровьесберегающие технологии, позволяющие избежать плохого влияния компьютера на зрение человека.</a:t>
            </a:r>
          </a:p>
          <a:p>
            <a:pPr lvl="0"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привычку применения здоровьесберегающих технологий при использования компьютера и других гаджетов.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может компьютер: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96752"/>
            <a:ext cx="4646320" cy="5760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Отвечать на вопросы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980728"/>
            <a:ext cx="4041775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Печатать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987824" y="4437112"/>
          <a:ext cx="2977122" cy="2160240"/>
        </p:xfrm>
        <a:graphic>
          <a:graphicData uri="http://schemas.openxmlformats.org/presentationml/2006/ole">
            <p:oleObj spid="_x0000_s2050" name="Фотография Photo Editor" r:id="rId3" imgW="4544059" imgH="2914286" progId="">
              <p:embed/>
            </p:oleObj>
          </a:graphicData>
        </a:graphic>
      </p:graphicFrame>
      <p:pic>
        <p:nvPicPr>
          <p:cNvPr id="9" name="Содержимое 8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916832"/>
            <a:ext cx="3440692" cy="2304256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361576" cy="2304256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5724127" y="4797152"/>
            <a:ext cx="3168353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Вычислять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1"/>
            <a:ext cx="4041775" cy="1152128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Отправлять письма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357298"/>
            <a:ext cx="3569049" cy="2664296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7545" y="0"/>
            <a:ext cx="3960439" cy="1628799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Рисовать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357298"/>
            <a:ext cx="3096344" cy="2664296"/>
          </a:xfrm>
          <a:prstGeom prst="rect">
            <a:avLst/>
          </a:prstGeom>
        </p:spPr>
      </p:pic>
      <p:pic>
        <p:nvPicPr>
          <p:cNvPr id="9" name="Содержимое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93096"/>
            <a:ext cx="3311351" cy="23585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92080" y="465313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Сочинять музыку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60649"/>
            <a:ext cx="4572032" cy="64807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Рисовать мультики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в игры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456384" cy="2724334"/>
          </a:xfrm>
          <a:prstGeom prst="rect">
            <a:avLst/>
          </a:prstGeom>
        </p:spPr>
      </p:pic>
      <p:pic>
        <p:nvPicPr>
          <p:cNvPr id="10" name="Содержимое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908720"/>
            <a:ext cx="2736304" cy="2880320"/>
          </a:xfrm>
          <a:prstGeom prst="rect">
            <a:avLst/>
          </a:prstGeom>
        </p:spPr>
      </p:pic>
      <p:pic>
        <p:nvPicPr>
          <p:cNvPr id="6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45" y="4005064"/>
            <a:ext cx="3944167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96136" y="458112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8604"/>
            <a:ext cx="8856984" cy="989034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Плохое влияние компьютера</a:t>
            </a:r>
            <a:b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зрение человека: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Не правильная организация рабочего места: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71612"/>
            <a:ext cx="3757610" cy="4643471"/>
          </a:xfrm>
        </p:spPr>
        <p:txBody>
          <a:bodyPr>
            <a:norm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772816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*Недостаточная освещенность местным  и естественным освещением.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*Повышенная яркость местного источника света.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*Блики экрана монитора.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*Мерцание изображения.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*Не подходящий по высоте стол и стул.</a:t>
            </a: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Близко расположенный экран.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Инна\Desktop\фото\20211222_155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Злоупотребление временем, которое было отдано компьютеру.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92919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714488"/>
            <a:ext cx="45720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Зависимые от компьютера дети 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могут правильно оценивать свое время. </a:t>
            </a:r>
          </a:p>
          <a:p>
            <a:pPr algn="ctr"/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Вместо полезных занятий они просиживают перед экраном, отделываясь от родителей междометиями и обещаниями все сделать через пять минут.</a:t>
            </a:r>
            <a:endParaRPr lang="ru-RU" sz="2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Инна\Desktop\фото\20211222_155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88432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6A7B8"/>
      </a:dk1>
      <a:lt1>
        <a:sysClr val="window" lastClr="FFFFFF"/>
      </a:lt1>
      <a:dk2>
        <a:srgbClr val="676A55"/>
      </a:dk2>
      <a:lt2>
        <a:srgbClr val="CE6868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620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Фотография Photo Editor</vt:lpstr>
      <vt:lpstr>МУНИЦИПАЛЬНОЕ АВТОНОМНОЕ ДОШКОЛЬНОЕ ОБРАЗОВАТЕЛЬНОЕ УЧРЕЖДЕНИЕ   «ЦЕНТР РАЗВИТИЯ РЕБЕНКА – ДЕТСКИЙ САД № 7 «ЯРОСЛАВНА» Алтайский край город Рубцовск </vt:lpstr>
      <vt:lpstr>  Проблемный вопрос:   Компьютер - друг или враг? </vt:lpstr>
      <vt:lpstr>  Гипотеза:  Если соблюдать здоровьесберегающие технологии при использовании компьютера, то он станет другом!    Цель проекта:  Формирование привычки применения здоровьесберегающих технологий при использовании компьютера и других гаджетов.   </vt:lpstr>
      <vt:lpstr>      </vt:lpstr>
      <vt:lpstr>Что может компьютер:</vt:lpstr>
      <vt:lpstr>Слайд 6</vt:lpstr>
      <vt:lpstr>Слайд 7</vt:lpstr>
      <vt:lpstr>Плохое влияние компьютера  на зрение человека:  1. Не правильная организация рабочего места:</vt:lpstr>
      <vt:lpstr>2. Злоупотребление временем, которое было отдано компьютеру.</vt:lpstr>
      <vt:lpstr>3. Пренебрежение зрительной гимнастикой </vt:lpstr>
      <vt:lpstr>Здоровьесберегающие рекомендации:</vt:lpstr>
      <vt:lpstr> 2. Соблюдение временных рекомендаций занятий за компьютером и другими гаджетами: </vt:lpstr>
      <vt:lpstr>3. Выполнение зрительной гимнастики:</vt:lpstr>
      <vt:lpstr>Проведен опрос среди пяти воспитанников 6 группы:</vt:lpstr>
      <vt:lpstr>Повторный опрос среди пяти воспитанников 6 группы  (через 2 недели):</vt:lpstr>
      <vt:lpstr>Заключение: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168</cp:revision>
  <dcterms:created xsi:type="dcterms:W3CDTF">2021-11-28T14:27:11Z</dcterms:created>
  <dcterms:modified xsi:type="dcterms:W3CDTF">2002-02-21T04:54:09Z</dcterms:modified>
</cp:coreProperties>
</file>