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7" r:id="rId6"/>
    <p:sldId id="268" r:id="rId7"/>
    <p:sldId id="269" r:id="rId8"/>
    <p:sldId id="280" r:id="rId9"/>
    <p:sldId id="281" r:id="rId10"/>
    <p:sldId id="282" r:id="rId11"/>
    <p:sldId id="283" r:id="rId12"/>
    <p:sldId id="284" r:id="rId13"/>
    <p:sldId id="270" r:id="rId14"/>
    <p:sldId id="271" r:id="rId15"/>
    <p:sldId id="272" r:id="rId16"/>
    <p:sldId id="273" r:id="rId17"/>
    <p:sldId id="285" r:id="rId18"/>
    <p:sldId id="288" r:id="rId19"/>
    <p:sldId id="286" r:id="rId20"/>
    <p:sldId id="287" r:id="rId21"/>
    <p:sldId id="278" r:id="rId22"/>
    <p:sldId id="279" r:id="rId23"/>
    <p:sldId id="28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64" y="-8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AF167-0DE5-49E7-85D9-40485665CB83}" type="datetimeFigureOut">
              <a:rPr lang="ru-RU" smtClean="0"/>
              <a:pPr/>
              <a:t>26.02.2002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983D7-C814-4C66-AC13-77120E91BA2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AF167-0DE5-49E7-85D9-40485665CB83}" type="datetimeFigureOut">
              <a:rPr lang="ru-RU" smtClean="0"/>
              <a:pPr/>
              <a:t>26.02.2002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983D7-C814-4C66-AC13-77120E91BA2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AF167-0DE5-49E7-85D9-40485665CB83}" type="datetimeFigureOut">
              <a:rPr lang="ru-RU" smtClean="0"/>
              <a:pPr/>
              <a:t>26.02.2002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983D7-C814-4C66-AC13-77120E91BA2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AF167-0DE5-49E7-85D9-40485665CB83}" type="datetimeFigureOut">
              <a:rPr lang="ru-RU" smtClean="0"/>
              <a:pPr/>
              <a:t>26.02.2002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983D7-C814-4C66-AC13-77120E91BA2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AF167-0DE5-49E7-85D9-40485665CB83}" type="datetimeFigureOut">
              <a:rPr lang="ru-RU" smtClean="0"/>
              <a:pPr/>
              <a:t>26.02.2002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983D7-C814-4C66-AC13-77120E91BA2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AF167-0DE5-49E7-85D9-40485665CB83}" type="datetimeFigureOut">
              <a:rPr lang="ru-RU" smtClean="0"/>
              <a:pPr/>
              <a:t>26.02.2002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983D7-C814-4C66-AC13-77120E91BA2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AF167-0DE5-49E7-85D9-40485665CB83}" type="datetimeFigureOut">
              <a:rPr lang="ru-RU" smtClean="0"/>
              <a:pPr/>
              <a:t>26.02.2002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983D7-C814-4C66-AC13-77120E91BA2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AF167-0DE5-49E7-85D9-40485665CB83}" type="datetimeFigureOut">
              <a:rPr lang="ru-RU" smtClean="0"/>
              <a:pPr/>
              <a:t>26.02.2002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983D7-C814-4C66-AC13-77120E91BA2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AF167-0DE5-49E7-85D9-40485665CB83}" type="datetimeFigureOut">
              <a:rPr lang="ru-RU" smtClean="0"/>
              <a:pPr/>
              <a:t>26.02.2002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983D7-C814-4C66-AC13-77120E91BA2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AF167-0DE5-49E7-85D9-40485665CB83}" type="datetimeFigureOut">
              <a:rPr lang="ru-RU" smtClean="0"/>
              <a:pPr/>
              <a:t>26.02.2002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983D7-C814-4C66-AC13-77120E91BA2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AF167-0DE5-49E7-85D9-40485665CB83}" type="datetimeFigureOut">
              <a:rPr lang="ru-RU" smtClean="0"/>
              <a:pPr/>
              <a:t>26.02.2002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983D7-C814-4C66-AC13-77120E91BA2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1AF167-0DE5-49E7-85D9-40485665CB83}" type="datetimeFigureOut">
              <a:rPr lang="ru-RU" smtClean="0"/>
              <a:pPr/>
              <a:t>26.02.2002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7983D7-C814-4C66-AC13-77120E91BA2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1500197"/>
          </a:xfrm>
        </p:spPr>
        <p:txBody>
          <a:bodyPr>
            <a:normAutofit fontScale="90000"/>
          </a:bodyPr>
          <a:lstStyle/>
          <a:p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УНИЦИПАЛЬНОЕ АВТОНОМНОЕ ДОШКОЛЬНОЕ ОБРАЗОВАТЕЛЬНОЕ УЧРЕЖДЕНИЕ 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«ЦЕНТР РАЗВИТИЯ РЕБЕНКА – ДЕТСКИЙ САД № 7 «ЯРОСЛАВНА»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Алтайский край город Рубцовск 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2000240"/>
            <a:ext cx="8715436" cy="4500594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Тема проекта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«Здоровые глазки»</a:t>
            </a:r>
          </a:p>
          <a:p>
            <a:pPr algn="l"/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Тип </a:t>
            </a:r>
            <a:r>
              <a:rPr lang="ru-RU" sz="2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проекта: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познавательный, 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практико-ориентированный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среднесрочный.</a:t>
            </a:r>
          </a:p>
          <a:p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Участники проекта:</a:t>
            </a:r>
          </a:p>
          <a:p>
            <a:pPr algn="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Колесникова Дарья,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лет</a:t>
            </a:r>
          </a:p>
          <a:p>
            <a:pPr algn="r"/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Мусорин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Дмитрий, 6 лет</a:t>
            </a:r>
          </a:p>
          <a:p>
            <a:pPr algn="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Петрова Вика, 5 лет</a:t>
            </a:r>
          </a:p>
          <a:p>
            <a:pPr algn="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Кленов Артём, 6 лет </a:t>
            </a:r>
          </a:p>
          <a:p>
            <a:pPr algn="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воспитанники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группы №6, 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руководитель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Литвиненко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Инна Сергеевна.</a:t>
            </a:r>
          </a:p>
          <a:p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Инна\Desktop\Screenshot_20230412-084303_WhatsAp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861048"/>
            <a:ext cx="3528392" cy="28083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6. Не соблюдение режима дня.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124744"/>
            <a:ext cx="4038600" cy="5001419"/>
          </a:xfrm>
        </p:spPr>
        <p:txBody>
          <a:bodyPr>
            <a:noAutofit/>
          </a:bodyPr>
          <a:lstStyle/>
          <a:p>
            <a:pPr algn="ctr"/>
            <a:r>
              <a:rPr lang="ru-RU" sz="2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Поздний отход ко сну, прогулки на улице заменяются играми за компьютером. </a:t>
            </a:r>
          </a:p>
          <a:p>
            <a:pPr algn="ctr"/>
            <a:r>
              <a:rPr lang="ru-RU" sz="2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Часто родители, стараясь улучшить успехи детей и расширить их образование, делают это за счет отдыха, в том числе сна, во время которого расслабляется весь организм. </a:t>
            </a:r>
          </a:p>
          <a:p>
            <a:pPr algn="ctr"/>
            <a:r>
              <a:rPr lang="ru-RU" sz="2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результате – зрительная усталость, переутомление, нервные срывы.</a:t>
            </a:r>
            <a:endParaRPr lang="ru-RU" sz="23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D:\Документы этого ноутбука\Рабочий стол\Без имени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357430"/>
            <a:ext cx="4143404" cy="2928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7. Стресс.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68760"/>
            <a:ext cx="4244280" cy="485740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Психические переживания возбуждают нервную систему, а из-за этого возникает перенапряжение глазных мышц, сужаются сосуды, ухудшается кровоснабжение. Причиной ухудшения работы глаз становится постоянное перенапряжение мышц, что приводит к развитию астигматизма, близорукости и дальнозоркости.</a:t>
            </a:r>
            <a:endParaRPr lang="ru-RU" sz="23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D:\Документы этого ноутбука\Рабочий стол\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928802"/>
            <a:ext cx="4214842" cy="3214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8. Плохая экология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4929411"/>
          </a:xfrm>
        </p:spPr>
        <p:txBody>
          <a:bodyPr>
            <a:noAutofit/>
          </a:bodyPr>
          <a:lstStyle/>
          <a:p>
            <a:pPr algn="ctr"/>
            <a:r>
              <a:rPr lang="ru-RU" sz="2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Состояние здоровья хрусталика и глаз в целом зависит от воздействия различных факторов окружающей среды. Например, использование неочищенной воды может быть причиной уплотнения и помутнения хрусталика. В результате может развиться катаракта, так как в ткани хрусталика нарушаются обменные процессы.</a:t>
            </a:r>
            <a:endParaRPr lang="ru-RU" sz="23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D:\Документы этого ноутбука\Рабочий стол\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071678"/>
            <a:ext cx="4286280" cy="3214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ru-RU" sz="36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Здоровьесберегающие рекомендации:</a:t>
            </a:r>
            <a:endParaRPr lang="ru-RU" sz="3600" b="1" i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23528" y="908720"/>
            <a:ext cx="8568952" cy="3312368"/>
          </a:xfrm>
        </p:spPr>
        <p:txBody>
          <a:bodyPr>
            <a:normAutofit fontScale="25000" lnSpcReduction="20000"/>
          </a:bodyPr>
          <a:lstStyle/>
          <a:p>
            <a:pPr marL="0" indent="-51435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Правильная организация рабочего места: </a:t>
            </a:r>
          </a:p>
          <a:p>
            <a:pPr marL="0" indent="-51435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8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Высота стула должна соответствовать длине голени, ноги не должны «болтаться», лучше подставить под ноги подставку, максимальная глубина сиденья должна составлять 2/3 длины бедра. </a:t>
            </a:r>
          </a:p>
          <a:p>
            <a:pPr marL="0" indent="-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8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*Расстояния от монитора до глаз должно быть 60-70 см.</a:t>
            </a:r>
          </a:p>
          <a:p>
            <a:pPr marL="0" indent="-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8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*Спину держи прямо, стараясь опираться всей поверхностью на спину кресла. </a:t>
            </a:r>
          </a:p>
          <a:p>
            <a:pPr marL="0" indent="-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8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*Освещение (естественное или местное) с противоположной стороны от ведущей руки без бликов. </a:t>
            </a:r>
          </a:p>
          <a:p>
            <a:pPr marL="514350" indent="-514350">
              <a:buAutoNum type="arabicPeriod"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pic>
        <p:nvPicPr>
          <p:cNvPr id="7" name="Picture 2" descr="C:\Users\Admin\Desktop\2семестр исслед 5 курс\компьютер\osanka-oshibki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933056"/>
            <a:ext cx="6120680" cy="27363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42852"/>
            <a:ext cx="8229600" cy="126079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Соблюдение временных рекомендаций занятий за компьютером и другими гаджетами: 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   </a:t>
            </a:r>
          </a:p>
          <a:p>
            <a:pPr algn="ctr">
              <a:buNone/>
            </a:pPr>
            <a:r>
              <a:rPr lang="ru-RU" dirty="0" smtClean="0"/>
              <a:t> 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Время работы дошкольника за компьютером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20 минут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C:\Users\Инна\Desktop\фото\20211222_16022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060848"/>
            <a:ext cx="4752528" cy="36724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Выполнение зрительной гимнастики: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84168" y="1600200"/>
            <a:ext cx="3059832" cy="4525963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dirty="0" smtClean="0"/>
              <a:t> 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Такие упражнения отнимут не больше 5 минут времени, зато послужат отличной гимнастикой для глаз и снимут усталость.  </a:t>
            </a:r>
          </a:p>
          <a:p>
            <a:pPr>
              <a:buNone/>
            </a:pPr>
            <a:endParaRPr lang="ru-RU" b="1" dirty="0"/>
          </a:p>
        </p:txBody>
      </p:sp>
      <p:pic>
        <p:nvPicPr>
          <p:cNvPr id="19458" name="Picture 2" descr="D:\Документы этого ноутбука\Рабочий стол\d2f8b83d2f6faf143f2a3760517402ec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156" y="1484784"/>
            <a:ext cx="6289060" cy="5184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Сбалансированное питание.</a:t>
            </a:r>
            <a:r>
              <a:rPr lang="ru-RU" sz="36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i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60032" y="1600200"/>
            <a:ext cx="4032448" cy="506916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Обогатить рацион питания продуктами, богатыми необходимыми для глаз лютеином, каротином, витаминами C, Е, А, группы В и цинком.</a:t>
            </a:r>
          </a:p>
          <a:p>
            <a:pPr algn="ctr">
              <a:buNone/>
            </a:pP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D:\Документы этого ноутбука\Рабочий стол\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000240"/>
            <a:ext cx="4143404" cy="39290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 Ежедневные прогулки  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Почаще гуляйте. Прогулки на свежем воздухе благотворно влияют на весь организм, в том числе и на зрение. Ведь на природе мы расслабляемся и расслабляем свои глаза.</a:t>
            </a:r>
          </a:p>
          <a:p>
            <a:endParaRPr lang="ru-RU" dirty="0"/>
          </a:p>
        </p:txBody>
      </p:sp>
      <p:pic>
        <p:nvPicPr>
          <p:cNvPr id="7170" name="Picture 2" descr="D:\Документы этого ноутбука\Рабочий стол\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643050"/>
            <a:ext cx="4572032" cy="3500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6. Занятие спортом.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D:\Документы этого ноутбука\Рабочий стол\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428736"/>
            <a:ext cx="7500990" cy="47863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7. Соблюдение режима дня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Полноценный сон. Недосыпание может спровоцировать нарушения зрительного нерва.</a:t>
            </a:r>
          </a:p>
          <a:p>
            <a:endParaRPr lang="ru-RU" dirty="0"/>
          </a:p>
        </p:txBody>
      </p:sp>
      <p:pic>
        <p:nvPicPr>
          <p:cNvPr id="9218" name="Picture 2" descr="D:\Документы этого ноутбука\Рабочий стол\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785926"/>
            <a:ext cx="4714908" cy="37862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1654164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Проблемный вопрос:</a:t>
            </a:r>
            <a:br>
              <a:rPr lang="ru-RU" sz="3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Возможно ли сохранить или </a:t>
            </a:r>
            <a:br>
              <a:rPr lang="ru-RU" sz="3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восстановить зрение?</a:t>
            </a:r>
            <a:r>
              <a:rPr lang="ru-RU" sz="3800" b="1" dirty="0"/>
              <a:t/>
            </a:r>
            <a:br>
              <a:rPr lang="ru-RU" sz="3800" b="1" dirty="0"/>
            </a:br>
            <a:endParaRPr lang="ru-RU" sz="3800" b="1" dirty="0"/>
          </a:p>
        </p:txBody>
      </p:sp>
      <p:pic>
        <p:nvPicPr>
          <p:cNvPr id="6" name="Picture 2" descr="http://static.wixstatic.com/media/be5656_b2d4c6094fde4d8f847713764615c1f1~mv2.jpg_srz_980_270_85_22_0.50_1.20_0.00_jpg_srz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DEDEDC"/>
              </a:clrFrom>
              <a:clrTo>
                <a:srgbClr val="DEDED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2577306"/>
            <a:ext cx="8229600" cy="2571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8. Раз в год обязательно посещайте врача-офтальмолога.</a:t>
            </a:r>
            <a:b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3" name="Picture 3" descr="D:\Документы этого ноутбука\Рабочий стол\1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571612"/>
            <a:ext cx="7500990" cy="4572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ru-RU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Заключение:</a:t>
            </a:r>
            <a:endParaRPr lang="ru-RU" sz="4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1214422"/>
            <a:ext cx="8678198" cy="5238914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ru-RU" sz="12800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marL="0" algn="ctr">
              <a:spcBef>
                <a:spcPts val="0"/>
              </a:spcBef>
              <a:buNone/>
            </a:pPr>
            <a:r>
              <a:rPr lang="ru-RU" sz="1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Между зрением и нашим организмом, существует прямая связь</a:t>
            </a:r>
            <a:r>
              <a:rPr lang="ru-RU" sz="1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algn="ctr">
              <a:spcBef>
                <a:spcPts val="0"/>
              </a:spcBef>
              <a:buNone/>
            </a:pPr>
            <a:r>
              <a:rPr lang="ru-RU" sz="1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4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algn="ctr">
              <a:spcBef>
                <a:spcPts val="0"/>
              </a:spcBef>
              <a:buNone/>
            </a:pPr>
            <a:r>
              <a:rPr lang="ru-RU" sz="1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Зрение нужно беречь </a:t>
            </a:r>
            <a:r>
              <a:rPr lang="ru-RU" sz="1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детства. </a:t>
            </a:r>
          </a:p>
          <a:p>
            <a:pPr marL="0" algn="ctr">
              <a:spcBef>
                <a:spcPts val="0"/>
              </a:spcBef>
              <a:buNone/>
            </a:pPr>
            <a:endParaRPr lang="ru-RU" sz="14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algn="ctr">
              <a:spcBef>
                <a:spcPts val="0"/>
              </a:spcBef>
              <a:buNone/>
            </a:pPr>
            <a:r>
              <a:rPr lang="ru-RU" sz="1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Необходимо следить за глазами, соблюдать рекомендации врачей, </a:t>
            </a:r>
            <a:endParaRPr lang="ru-RU" sz="14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algn="ctr">
              <a:spcBef>
                <a:spcPts val="0"/>
              </a:spcBef>
              <a:buNone/>
            </a:pPr>
            <a:r>
              <a:rPr lang="ru-RU" sz="1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делать зарядку для глаз и конечно же, вести здоровый образ жизни.</a:t>
            </a:r>
          </a:p>
          <a:p>
            <a:pPr algn="ctr">
              <a:buNone/>
            </a:pPr>
            <a:endParaRPr lang="ru-RU" sz="12800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643074"/>
          </a:xfrm>
        </p:spPr>
        <p:txBody>
          <a:bodyPr>
            <a:normAutofit fontScale="90000"/>
          </a:bodyPr>
          <a:lstStyle/>
          <a:p>
            <a:r>
              <a:rPr lang="ru-RU" sz="5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Здоровье наших глаз в наших руках.</a:t>
            </a:r>
            <a:endParaRPr lang="ru-RU" sz="5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Инна\Desktop\Screenshot_20230412-084303_WhatsApp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2428869"/>
            <a:ext cx="5143536" cy="38576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9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</a:p>
          <a:p>
            <a:pPr algn="ctr">
              <a:buNone/>
            </a:pPr>
            <a:r>
              <a:rPr lang="ru-RU" sz="9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 внимание</a:t>
            </a:r>
            <a:endParaRPr lang="ru-RU" sz="9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54758"/>
          </a:xfrm>
        </p:spPr>
        <p:txBody>
          <a:bodyPr>
            <a:normAutofit fontScale="90000"/>
          </a:bodyPr>
          <a:lstStyle/>
          <a:p>
            <a:r>
              <a:rPr lang="ru-RU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Гипотеза</a:t>
            </a:r>
            <a:r>
              <a:rPr lang="ru-RU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Если соблюдать рекомендации, способствующие сохранению зрения – </a:t>
            </a:r>
            <a:b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зрение возможно улучшить.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Цель проекта: 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Формирование привычки применения здоровьесберегающих технологий для сохранения зрения. </a:t>
            </a:r>
            <a:b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97172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21510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 проекта:</a:t>
            </a:r>
          </a:p>
          <a:p>
            <a:pPr lvl="0" algn="just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Расширить знания о причинах, отрицательно влияющих на зрение.</a:t>
            </a:r>
          </a:p>
          <a:p>
            <a:pPr lvl="0" algn="just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Исследовать здоровьесберегающие технологии, позволяющие избежать плохое влияние на зрение человека.</a:t>
            </a:r>
          </a:p>
          <a:p>
            <a:pPr lvl="0" algn="just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Воспитывать привычку применения здоровьесберегающих технологий для сохранения хорошего зрения.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28604"/>
            <a:ext cx="8856984" cy="989034"/>
          </a:xfrm>
        </p:spPr>
        <p:txBody>
          <a:bodyPr>
            <a:noAutofit/>
          </a:bodyPr>
          <a:lstStyle/>
          <a:p>
            <a:r>
              <a:rPr lang="ru-RU" sz="36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Факторы, отрицательно влияющие </a:t>
            </a:r>
            <a:br>
              <a:rPr lang="ru-RU" sz="36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 зрение человека:</a:t>
            </a:r>
            <a:r>
              <a:rPr lang="ru-RU" sz="3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Не правильная организация рабочего места: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72066" y="1571612"/>
            <a:ext cx="3757610" cy="4643471"/>
          </a:xfrm>
        </p:spPr>
        <p:txBody>
          <a:bodyPr>
            <a:normAutofit/>
          </a:bodyPr>
          <a:lstStyle/>
          <a:p>
            <a:pPr marL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1772816"/>
            <a:ext cx="417646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*Недостаточная освещенность местным  и естественным освещением.</a:t>
            </a:r>
          </a:p>
          <a:p>
            <a:pPr algn="ctr">
              <a:defRPr/>
            </a:pP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*Повышенная яркость местного источника света.</a:t>
            </a:r>
          </a:p>
          <a:p>
            <a:pPr algn="ctr">
              <a:defRPr/>
            </a:pP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*Блики экрана монитора.</a:t>
            </a:r>
          </a:p>
          <a:p>
            <a:pPr algn="ctr">
              <a:defRPr/>
            </a:pP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*Мерцание изображения.</a:t>
            </a:r>
          </a:p>
          <a:p>
            <a:pPr algn="ctr">
              <a:defRPr/>
            </a:pP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*Не подходящий по высоте стол и стул.</a:t>
            </a:r>
          </a:p>
          <a:p>
            <a:pPr algn="ctr">
              <a:defRPr/>
            </a:pP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 Близко расположенный экран.</a:t>
            </a:r>
            <a:endParaRPr lang="ru-RU" sz="2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C:\Users\Инна\Desktop\фото\20211222_15571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Злоупотребление временем, которое было отдано компьютеру.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14810" y="1600200"/>
            <a:ext cx="4929190" cy="504351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     </a:t>
            </a:r>
            <a:endParaRPr lang="ru-RU" sz="6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6248" y="1714488"/>
            <a:ext cx="4572032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Зависимые от компьютера дети </a:t>
            </a:r>
            <a:r>
              <a:rPr lang="ru-RU" sz="29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могут правильно оценивать свое время. </a:t>
            </a:r>
          </a:p>
          <a:p>
            <a:pPr algn="ctr"/>
            <a:r>
              <a:rPr lang="ru-RU" sz="2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Вместо полезных занятий они просиживают перед экраном, отделываясь от родителей междометиями и обещаниями все сделать через пять минут.</a:t>
            </a:r>
            <a:endParaRPr lang="ru-RU" sz="29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C:\Users\Инна\Desktop\фото\20211222_15591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12776"/>
            <a:ext cx="3888432" cy="47133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Пренебрежение зрительной гимнастикой 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143240" y="1428736"/>
            <a:ext cx="6000760" cy="5429264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*Когда человек смотрит вдаль, глаза его испытывают меньшую нагрузку, чем во время рассматривания предметов, расположенных вблизи. </a:t>
            </a:r>
            <a:r>
              <a:rPr lang="ru-RU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Когда мы смотрим в монитор, глаза находятся в напряжении.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 Если не давать им время для отдыха, </a:t>
            </a:r>
            <a:r>
              <a:rPr lang="ru-RU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пренебрегать гимнастикой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может возникнуть </a:t>
            </a:r>
            <a:r>
              <a:rPr lang="ru-RU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спазм аккомодации (миопия).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*Кроме того, человек, сидящий перед экраном, реже моргает, из-за чего ухудшается увлажнение роговицы - </a:t>
            </a:r>
            <a:r>
              <a:rPr lang="ru-RU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синдром "сухого глаза".</a:t>
            </a:r>
            <a:endParaRPr lang="ru-RU" dirty="0"/>
          </a:p>
        </p:txBody>
      </p:sp>
      <p:pic>
        <p:nvPicPr>
          <p:cNvPr id="21506" name="Picture 2" descr="C:\Users\Инна\Desktop\фото\20211222_16010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00808"/>
            <a:ext cx="3312368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Несбалансированное питание.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Дефицит белка и витаминов, особенно А, Е, С, группы В может спровоцировать или усугубить развитие нарушений зрения в детском и подростковом возрасте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Документы этого ноутбука\Рабочий стол\images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857364"/>
            <a:ext cx="3958441" cy="41434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 Недостаток подвижных игр, прогулок на свежем воздухе. 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56792"/>
            <a:ext cx="4038600" cy="4569371"/>
          </a:xfrm>
        </p:spPr>
        <p:txBody>
          <a:bodyPr>
            <a:noAutofit/>
          </a:bodyPr>
          <a:lstStyle/>
          <a:p>
            <a:pPr algn="ctr"/>
            <a:r>
              <a:rPr lang="ru-RU" sz="2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Ребенок обязательно должен много двигаться и проводить хотя бы 1,5–2 часа в день на улице, для того чтобы иметь возможность смотреть вдаль. </a:t>
            </a:r>
          </a:p>
          <a:p>
            <a:pPr algn="ctr"/>
            <a:r>
              <a:rPr lang="ru-RU" sz="2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сохранения хорошего зрения полезны такие виды спорта, как плавание, стрельба из лука, лыжи, коньки, бадминтон, теннис, волейбол и футбол.</a:t>
            </a:r>
            <a:endParaRPr lang="ru-RU" sz="23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Документы этого ноутбука\Рабочий стол\kids_using_computers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071678"/>
            <a:ext cx="4572032" cy="33575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">
      <a:dk1>
        <a:srgbClr val="66A7B8"/>
      </a:dk1>
      <a:lt1>
        <a:sysClr val="window" lastClr="FFFFFF"/>
      </a:lt1>
      <a:dk2>
        <a:srgbClr val="676A55"/>
      </a:dk2>
      <a:lt2>
        <a:srgbClr val="CE6868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1354</TotalTime>
  <Words>767</Words>
  <Application>Microsoft Office PowerPoint</Application>
  <PresentationFormat>Экран (4:3)</PresentationFormat>
  <Paragraphs>94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МУНИЦИПАЛЬНОЕ АВТОНОМНОЕ ДОШКОЛЬНОЕ ОБРАЗОВАТЕЛЬНОЕ УЧРЕЖДЕНИЕ   «ЦЕНТР РАЗВИТИЯ РЕБЕНКА – ДЕТСКИЙ САД № 7 «ЯРОСЛАВНА» Алтайский край город Рубцовск </vt:lpstr>
      <vt:lpstr>  Проблемный вопрос:   Возможно ли сохранить или  восстановить зрение? </vt:lpstr>
      <vt:lpstr>  Гипотеза:  Если соблюдать рекомендации, способствующие сохранению зрения –  зрение возможно улучшить.    Цель проекта:  Формирование привычки применения здоровьесберегающих технологий для сохранения зрения.   </vt:lpstr>
      <vt:lpstr>      </vt:lpstr>
      <vt:lpstr>Факторы, отрицательно влияющие   на зрение человека:  1. Не правильная организация рабочего места:</vt:lpstr>
      <vt:lpstr>2. Злоупотребление временем, которое было отдано компьютеру.</vt:lpstr>
      <vt:lpstr>3. Пренебрежение зрительной гимнастикой </vt:lpstr>
      <vt:lpstr>4. Несбалансированное питание.</vt:lpstr>
      <vt:lpstr>5. Недостаток подвижных игр, прогулок на свежем воздухе. </vt:lpstr>
      <vt:lpstr>6. Не соблюдение режима дня.</vt:lpstr>
      <vt:lpstr>7. Стресс.</vt:lpstr>
      <vt:lpstr>8. Плохая экология</vt:lpstr>
      <vt:lpstr>Здоровьесберегающие рекомендации:</vt:lpstr>
      <vt:lpstr> 2. Соблюдение временных рекомендаций занятий за компьютером и другими гаджетами: </vt:lpstr>
      <vt:lpstr>3. Выполнение зрительной гимнастики:</vt:lpstr>
      <vt:lpstr>4. Сбалансированное питание. </vt:lpstr>
      <vt:lpstr>5. Ежедневные прогулки  </vt:lpstr>
      <vt:lpstr>6. Занятие спортом.</vt:lpstr>
      <vt:lpstr>7. Соблюдение режима дня</vt:lpstr>
      <vt:lpstr>8. Раз в год обязательно посещайте врача-офтальмолога. </vt:lpstr>
      <vt:lpstr>Заключение:</vt:lpstr>
      <vt:lpstr>Здоровье наших глаз в наших руках.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224</cp:revision>
  <dcterms:created xsi:type="dcterms:W3CDTF">2021-11-28T14:27:11Z</dcterms:created>
  <dcterms:modified xsi:type="dcterms:W3CDTF">2002-02-26T20:29:19Z</dcterms:modified>
</cp:coreProperties>
</file>