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96" d="100"/>
          <a:sy n="96" d="100"/>
        </p:scale>
        <p:origin x="-17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1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0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8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5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9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8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11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4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65121-CEC2-4866-A56B-970C20991859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9F75-E59D-4751-93BC-7B380E5117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" y="6589060"/>
            <a:ext cx="421342" cy="2476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кев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319" y="4598894"/>
            <a:ext cx="2370517" cy="2237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4" y="3488344"/>
            <a:ext cx="3273372" cy="3348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198" y="0"/>
            <a:ext cx="1376802" cy="13639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68" y="5022377"/>
            <a:ext cx="1821624" cy="18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3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Весело, весело встретим Новый год!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35038" y="6032310"/>
            <a:ext cx="6521924" cy="825690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Подготовила воспитатель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группы № 1 Сотникова Е.А.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198" y="0"/>
            <a:ext cx="1376802" cy="136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0866" y="1256305"/>
            <a:ext cx="6591631" cy="31328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dirty="0"/>
              <a:t>Мы не ели и не спали</a:t>
            </a:r>
            <a:r>
              <a:rPr lang="ru-RU" sz="4000" dirty="0" smtClean="0"/>
              <a:t>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Группу в царство превращали</a:t>
            </a:r>
            <a:r>
              <a:rPr lang="ru-RU" sz="4000" dirty="0" smtClean="0"/>
              <a:t>.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Приложили все старание</a:t>
            </a:r>
            <a:r>
              <a:rPr lang="ru-RU" sz="4000" dirty="0" smtClean="0"/>
              <a:t>,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8184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34" y="95417"/>
            <a:ext cx="10678602" cy="1595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Приходит Новый год В любимый детский </a:t>
            </a:r>
            <a:r>
              <a:rPr lang="ru-RU" sz="3600" b="1" dirty="0" smtClean="0"/>
              <a:t>сад, </a:t>
            </a:r>
            <a:r>
              <a:rPr lang="ru-RU" sz="3600" b="1" dirty="0"/>
              <a:t>Украсить свою группу Здесь каждый очень рад!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29" y="1844704"/>
            <a:ext cx="6804711" cy="4635610"/>
          </a:xfrm>
        </p:spPr>
      </p:pic>
    </p:spTree>
    <p:extLst>
      <p:ext uri="{BB962C8B-B14F-4D97-AF65-F5344CB8AC3E}">
        <p14:creationId xmlns:p14="http://schemas.microsoft.com/office/powerpoint/2010/main" val="23989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9957"/>
            <a:ext cx="10365188" cy="25046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В гости к нам уже идет</a:t>
            </a:r>
            <a:br>
              <a:rPr lang="ru-RU" sz="4000" dirty="0"/>
            </a:br>
            <a:r>
              <a:rPr lang="ru-RU" sz="4000" dirty="0"/>
              <a:t>Лучший праздник — Новый год!</a:t>
            </a:r>
            <a:br>
              <a:rPr lang="ru-RU" sz="4000" dirty="0"/>
            </a:br>
            <a:r>
              <a:rPr lang="ru-RU" sz="4000" dirty="0"/>
              <a:t>Мы его всем садом ждали,</a:t>
            </a:r>
            <a:br>
              <a:rPr lang="ru-RU" sz="4000" dirty="0"/>
            </a:br>
            <a:r>
              <a:rPr lang="ru-RU" sz="4000" dirty="0"/>
              <a:t>Елку ярко </a:t>
            </a:r>
            <a:r>
              <a:rPr lang="ru-RU" sz="4000" dirty="0" smtClean="0"/>
              <a:t>наряжали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8" y="2647785"/>
            <a:ext cx="5518205" cy="4023360"/>
          </a:xfrm>
        </p:spPr>
      </p:pic>
    </p:spTree>
    <p:extLst>
      <p:ext uri="{BB962C8B-B14F-4D97-AF65-F5344CB8AC3E}">
        <p14:creationId xmlns:p14="http://schemas.microsoft.com/office/powerpoint/2010/main" val="333266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59026"/>
            <a:ext cx="10515600" cy="367350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А у нас сегодня ёлка —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Ярко огоньки горят.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Хлопаем в ладоши звонко,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Смех, веселье у ребят.</a:t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72" y="2449000"/>
            <a:ext cx="4269170" cy="429370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759" y="2418062"/>
            <a:ext cx="4334476" cy="4276935"/>
          </a:xfrm>
        </p:spPr>
      </p:pic>
    </p:spTree>
    <p:extLst>
      <p:ext uri="{BB962C8B-B14F-4D97-AF65-F5344CB8AC3E}">
        <p14:creationId xmlns:p14="http://schemas.microsoft.com/office/powerpoint/2010/main" val="31359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956" y="349223"/>
            <a:ext cx="9975574" cy="1924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Елочку </a:t>
            </a:r>
            <a:r>
              <a:rPr lang="ru-RU" dirty="0" smtClean="0"/>
              <a:t>яркую </a:t>
            </a:r>
            <a:r>
              <a:rPr lang="ru-RU" dirty="0"/>
              <a:t>Мы окружили, 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Деда </a:t>
            </a:r>
            <a:r>
              <a:rPr lang="ru-RU" dirty="0" smtClean="0"/>
              <a:t>Мороза </a:t>
            </a:r>
            <a:r>
              <a:rPr lang="ru-RU" dirty="0"/>
              <a:t>Позвать не забыли!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9" y="2162755"/>
            <a:ext cx="5780598" cy="4381167"/>
          </a:xfrm>
        </p:spPr>
      </p:pic>
    </p:spTree>
    <p:extLst>
      <p:ext uri="{BB962C8B-B14F-4D97-AF65-F5344CB8AC3E}">
        <p14:creationId xmlns:p14="http://schemas.microsoft.com/office/powerpoint/2010/main" val="48584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7766"/>
            <a:ext cx="10515600" cy="102571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Родители у </a:t>
            </a:r>
            <a:r>
              <a:rPr lang="ru-RU" dirty="0" smtClean="0"/>
              <a:t>нас-</a:t>
            </a:r>
            <a:r>
              <a:rPr lang="ru-RU" dirty="0"/>
              <a:t>Просто высший класс!</a:t>
            </a:r>
            <a:br>
              <a:rPr lang="ru-RU" dirty="0"/>
            </a:br>
            <a:r>
              <a:rPr lang="ru-RU" dirty="0"/>
              <a:t>И в конкурсе </a:t>
            </a:r>
            <a:r>
              <a:rPr lang="ru-RU" dirty="0" smtClean="0"/>
              <a:t>поделок-</a:t>
            </a:r>
            <a:r>
              <a:rPr lang="ru-RU" dirty="0"/>
              <a:t> Кто на что горазд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78" y="1924217"/>
            <a:ext cx="5637920" cy="4675366"/>
          </a:xfrm>
        </p:spPr>
      </p:pic>
    </p:spTree>
    <p:extLst>
      <p:ext uri="{BB962C8B-B14F-4D97-AF65-F5344CB8AC3E}">
        <p14:creationId xmlns:p14="http://schemas.microsoft.com/office/powerpoint/2010/main" val="32483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17" y="874642"/>
            <a:ext cx="5915770" cy="5772647"/>
          </a:xfrm>
        </p:spPr>
      </p:pic>
    </p:spTree>
    <p:extLst>
      <p:ext uri="{BB962C8B-B14F-4D97-AF65-F5344CB8AC3E}">
        <p14:creationId xmlns:p14="http://schemas.microsoft.com/office/powerpoint/2010/main" val="28134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763" y="-365760"/>
            <a:ext cx="10662037" cy="192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 </a:t>
            </a:r>
            <a:r>
              <a:rPr lang="ru-RU" sz="4000" dirty="0"/>
              <a:t>Знаем, каждый очень рад</a:t>
            </a:r>
            <a:r>
              <a:rPr lang="ru-RU" sz="4000" dirty="0" smtClean="0"/>
              <a:t> в сказке очутиться.                    </a:t>
            </a:r>
            <a:br>
              <a:rPr lang="ru-RU" sz="4000" dirty="0" smtClean="0"/>
            </a:br>
            <a:r>
              <a:rPr lang="ru-RU" sz="4000" dirty="0" smtClean="0"/>
              <a:t>Наши дети помогали группе нарядиться!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Группе нарядиться.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" y="1929090"/>
            <a:ext cx="5932336" cy="47738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71923"/>
            <a:ext cx="5897881" cy="4715124"/>
          </a:xfrm>
        </p:spPr>
      </p:pic>
    </p:spTree>
    <p:extLst>
      <p:ext uri="{BB962C8B-B14F-4D97-AF65-F5344CB8AC3E}">
        <p14:creationId xmlns:p14="http://schemas.microsoft.com/office/powerpoint/2010/main" val="30378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98" y="866692"/>
            <a:ext cx="10288988" cy="19560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Новый год я очень жду</a:t>
            </a:r>
            <a:r>
              <a:rPr lang="ru-RU" sz="3100" dirty="0" smtClean="0"/>
              <a:t>, В </a:t>
            </a:r>
            <a:r>
              <a:rPr lang="ru-RU" sz="3100" dirty="0"/>
              <a:t>детский сад сейчас </a:t>
            </a:r>
            <a:r>
              <a:rPr lang="ru-RU" sz="3100" dirty="0" smtClean="0"/>
              <a:t>хожу,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Песни и стихи там учим</a:t>
            </a:r>
            <a:r>
              <a:rPr lang="ru-RU" sz="3100" dirty="0" smtClean="0"/>
              <a:t>,</a:t>
            </a:r>
            <a:r>
              <a:rPr lang="ru-RU" sz="3100" dirty="0"/>
              <a:t> За них подарок мы получим!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8" y="2428810"/>
            <a:ext cx="4645330" cy="3272275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54" y="1666598"/>
            <a:ext cx="3237502" cy="4964789"/>
          </a:xfrm>
        </p:spPr>
      </p:pic>
    </p:spTree>
    <p:extLst>
      <p:ext uri="{BB962C8B-B14F-4D97-AF65-F5344CB8AC3E}">
        <p14:creationId xmlns:p14="http://schemas.microsoft.com/office/powerpoint/2010/main" val="42544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Новогодни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C8ED128C-B85D-4601-9D85-ECE2780ECE8B}" vid="{7A742F10-7898-4C5E-9880-7870E7876B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Новогодний 1</Template>
  <TotalTime>92</TotalTime>
  <Words>62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презентации Новогодний 1</vt:lpstr>
      <vt:lpstr>Весело, весело встретим Новый год!</vt:lpstr>
      <vt:lpstr>Приходит Новый год В любимый детский сад, Украсить свою группу Здесь каждый очень рад!</vt:lpstr>
      <vt:lpstr>В гости к нам уже идет Лучший праздник — Новый год! Мы его всем садом ждали, Елку ярко наряжали  </vt:lpstr>
      <vt:lpstr>А у нас сегодня ёлка — Ярко огоньки горят. Хлопаем в ладоши звонко, Смех, веселье у ребят.  </vt:lpstr>
      <vt:lpstr>  Елочку яркую Мы окружили,   Деда Мороза Позвать не забыли!    </vt:lpstr>
      <vt:lpstr>  Родители у нас-Просто высший класс! И в конкурсе поделок- Кто на что горазд    </vt:lpstr>
      <vt:lpstr>Презентация PowerPoint</vt:lpstr>
      <vt:lpstr>            Знаем, каждый очень рад в сказке очутиться.                     Наши дети помогали группе нарядиться!   Группе нарядиться.</vt:lpstr>
      <vt:lpstr>Новый год я очень жду, В детский сад сейчас хожу, Песни и стихи там учим, За них подарок мы получим!   </vt:lpstr>
      <vt:lpstr>Мы не ели и не спали, Группу в царство превращали. Приложили все старание,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9</cp:revision>
  <dcterms:created xsi:type="dcterms:W3CDTF">2023-12-19T13:03:30Z</dcterms:created>
  <dcterms:modified xsi:type="dcterms:W3CDTF">2023-12-21T11:41:34Z</dcterms:modified>
</cp:coreProperties>
</file>