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7" r:id="rId3"/>
    <p:sldId id="256" r:id="rId4"/>
    <p:sldId id="258" r:id="rId5"/>
    <p:sldId id="259" r:id="rId6"/>
    <p:sldId id="261" r:id="rId7"/>
    <p:sldId id="268" r:id="rId8"/>
    <p:sldId id="265" r:id="rId9"/>
    <p:sldId id="263" r:id="rId10"/>
    <p:sldId id="273" r:id="rId11"/>
    <p:sldId id="266" r:id="rId12"/>
    <p:sldId id="272" r:id="rId13"/>
    <p:sldId id="262" r:id="rId14"/>
    <p:sldId id="269" r:id="rId15"/>
    <p:sldId id="270" r:id="rId16"/>
    <p:sldId id="271" r:id="rId17"/>
    <p:sldId id="274" r:id="rId18"/>
    <p:sldId id="267" r:id="rId19"/>
    <p:sldId id="275" r:id="rId20"/>
    <p:sldId id="276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76" autoAdjust="0"/>
    <p:restoredTop sz="94660"/>
  </p:normalViewPr>
  <p:slideViewPr>
    <p:cSldViewPr snapToGrid="0">
      <p:cViewPr varScale="1">
        <p:scale>
          <a:sx n="91" d="100"/>
          <a:sy n="91" d="100"/>
        </p:scale>
        <p:origin x="60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C3972-546D-46BF-9690-DE8A87259549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D36D7-0059-41D0-8E9E-E737270AF6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6493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C3972-546D-46BF-9690-DE8A87259549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D36D7-0059-41D0-8E9E-E737270AF6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8978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C3972-546D-46BF-9690-DE8A87259549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D36D7-0059-41D0-8E9E-E737270AF6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3647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C3972-546D-46BF-9690-DE8A87259549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D36D7-0059-41D0-8E9E-E737270AF6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7354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C3972-546D-46BF-9690-DE8A87259549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D36D7-0059-41D0-8E9E-E737270AF6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410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C3972-546D-46BF-9690-DE8A87259549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D36D7-0059-41D0-8E9E-E737270AF6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4244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C3972-546D-46BF-9690-DE8A87259549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D36D7-0059-41D0-8E9E-E737270AF6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061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C3972-546D-46BF-9690-DE8A87259549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D36D7-0059-41D0-8E9E-E737270AF6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071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C3972-546D-46BF-9690-DE8A87259549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D36D7-0059-41D0-8E9E-E737270AF6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8435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C3972-546D-46BF-9690-DE8A87259549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D36D7-0059-41D0-8E9E-E737270AF6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7031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C3972-546D-46BF-9690-DE8A87259549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D36D7-0059-41D0-8E9E-E737270AF6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30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C3972-546D-46BF-9690-DE8A87259549}" type="datetimeFigureOut">
              <a:rPr lang="ru-RU" smtClean="0"/>
              <a:t>14.12.2023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AD36D7-0059-41D0-8E9E-E737270AF6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005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1797268" y="1261240"/>
            <a:ext cx="8860221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МАДОУ </a:t>
            </a: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«ЦРР – детский сад №7 «Ярославна» </a:t>
            </a:r>
            <a:endParaRPr lang="ru-RU" sz="28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/>
            <a:r>
              <a:rPr lang="ru-RU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Осенние  чудеса!</a:t>
            </a:r>
          </a:p>
          <a:p>
            <a:pPr lvl="0" algn="ctr"/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Воспитатели: Луцевич </a:t>
            </a: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 Н., Сотникова Е. </a:t>
            </a:r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  <a:p>
            <a:pPr lvl="0" algn="ctr"/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Вторая младшая группа1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«Цветочек» </a:t>
            </a:r>
            <a:endParaRPr lang="ru-RU" sz="2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 Рубцовск 2023г</a:t>
            </a:r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2400" dirty="0">
              <a:solidFill>
                <a:prstClr val="black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97290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6796" y="1219200"/>
            <a:ext cx="7552212" cy="533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2251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 descr="https://oki4.vkusercdn.ru/i?r=BDHElZJBPNKGuFyY-akIDfgnKi9yFc8_jAmQ5aoeNFPI8VYyLdGnD9BrZ3ydWMhqEo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008" y="1292772"/>
            <a:ext cx="7483365" cy="53287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05851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684"/>
            <a:ext cx="12193057" cy="68585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8883" y="1198180"/>
            <a:ext cx="11456275" cy="418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06000"/>
              </a:lnSpc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танец с капельками очень понравился нашим девочкам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Мии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К.,Маше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М., Алисе П., Вике Г., Соне Л.</a:t>
            </a:r>
            <a:endParaRPr lang="ru-RU" sz="2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4180" y="1616756"/>
            <a:ext cx="7736495" cy="495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4340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0924" y="1240221"/>
            <a:ext cx="11330152" cy="483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6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Федор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К. Женя Д., Даша С. Мира Т.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читали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красивые стихи про золотую осень. 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https://oki4.vkusercdn.ru/i?r=BDHElZJBPNKGuFyY-akIDfgnpvkW5JxDnSUTplksPIu9XO2pz_kHy6Ka9HOMoMKlW7s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415" y="1724071"/>
            <a:ext cx="7945820" cy="48869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41360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9807" y="1261241"/>
            <a:ext cx="10226566" cy="1462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6000"/>
              </a:lnSpc>
              <a:spcAft>
                <a:spcPts val="0"/>
              </a:spcAft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еще Осень затейница приготовила для ребят загадки, которые с большим удовольствием разгадывали дети, но особенно отличились у нас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Данислав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К., Андрей Б., Мирон Г.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https://oki4.vkusercdn.ru/i?r=BDHElZJBPNKGuFyY-akIDfgnQI-NEhspfzdl14ng2WxD7iT3cluRS9EtgOT3pAZt9D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814" y="2723757"/>
            <a:ext cx="5906813" cy="39398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49303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572" y="118829"/>
            <a:ext cx="12265572" cy="6858594"/>
          </a:xfrm>
          <a:prstGeom prst="rect">
            <a:avLst/>
          </a:prstGeom>
        </p:spPr>
      </p:pic>
      <p:pic>
        <p:nvPicPr>
          <p:cNvPr id="5" name="Рисунок 4" descr="https://oki4.vkusercdn.ru/i?r=BDHElZJBPNKGuFyY-akIDfgnqEE0trT7assB3cRC3Fs9l3zMiUzHnpm3KcORl84sJmU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337735" y="2039009"/>
            <a:ext cx="5181599" cy="4109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oki4.vkusercdn.ru/i?r=BDHElZJBPNKGuFyY-akIDfgn02mV-A5sS0I_LQpfE6NtElkSpi9XJMFP9CkGCmxON9Y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7" r="10702"/>
          <a:stretch/>
        </p:blipFill>
        <p:spPr bwMode="auto">
          <a:xfrm>
            <a:off x="709444" y="1560795"/>
            <a:ext cx="5496909" cy="51815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0632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1945" y="2102069"/>
            <a:ext cx="11340661" cy="2677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6000"/>
              </a:lnSpc>
              <a:spcAft>
                <a:spcPts val="0"/>
              </a:spcAft>
            </a:pP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утреннике у нас царила атмосфера доброй сказки, дети получили массу впечатлений на весь день</a:t>
            </a:r>
            <a:endParaRPr lang="ru-RU" sz="3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6000"/>
              </a:lnSpc>
              <a:spcAft>
                <a:spcPts val="0"/>
              </a:spcAft>
            </a:pPr>
            <a:r>
              <a:rPr lang="ru-RU" sz="32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самым ярким и запоминающимся эпизодом во всех утренниках стал сюрпризный момент – корзина с наливными яблоками для всех ребят – подарок </a:t>
            </a:r>
            <a:r>
              <a:rPr lang="ru-RU" sz="32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осени</a:t>
            </a:r>
            <a:r>
              <a:rPr lang="ru-RU" sz="32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2128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 descr="G:\1гросень23\IMG_594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615" y="1124608"/>
            <a:ext cx="4635061" cy="5423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87436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2087" y="1261241"/>
            <a:ext cx="8008882" cy="531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8273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88579" y="2249214"/>
            <a:ext cx="11056883" cy="2407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6000"/>
              </a:lnSpc>
              <a:spcAft>
                <a:spcPts val="0"/>
              </a:spcAft>
            </a:pPr>
            <a:r>
              <a:rPr lang="ru-RU" sz="3600" b="1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Праздник</a:t>
            </a:r>
            <a:r>
              <a:rPr lang="ru-RU" sz="360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в детском саду – это всегда звонкий смех детей, море улыбок и веселья. Мероприятия получилось ярким, веселым, увлекательным.</a:t>
            </a:r>
            <a:endParaRPr lang="ru-RU" sz="3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3600" b="1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Праздник удался на славу!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54431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6331" y="1828800"/>
            <a:ext cx="11519338" cy="4243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6000"/>
              </a:lnSpc>
              <a:spcAft>
                <a:spcPts val="0"/>
              </a:spcAft>
            </a:pPr>
            <a:r>
              <a:rPr lang="ru-RU" sz="32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Традиционно, в конце октября в нашем детском саду, </a:t>
            </a:r>
            <a:r>
              <a:rPr lang="ru-RU" sz="32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проводится праздник осени</a:t>
            </a:r>
            <a:r>
              <a:rPr lang="ru-RU" sz="32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6000"/>
              </a:lnSpc>
              <a:spcAft>
                <a:spcPts val="0"/>
              </a:spcAft>
            </a:pPr>
            <a:r>
              <a:rPr lang="ru-RU" sz="32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дворе пасмурно и холодно, не хватает солнечного тепла, а у нас в музыкальном зале царила теплая, доброжелательная атмосфера.  </a:t>
            </a:r>
            <a:endParaRPr lang="ru-RU" sz="3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6000"/>
              </a:lnSpc>
              <a:spcAft>
                <a:spcPts val="0"/>
              </a:spcAft>
            </a:pPr>
            <a:r>
              <a:rPr lang="ru-RU" sz="32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ребят это запоминающийся, радостный и яркий праздник, который помогает им закрепить представления об осени как времени года.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0366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3890" y="2806262"/>
            <a:ext cx="102160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Спасибо за внимание!</a:t>
            </a:r>
            <a:endParaRPr lang="ru-RU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440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49506" y="10147249"/>
            <a:ext cx="8932516" cy="51945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988"/>
            <a:ext cx="12193057" cy="68585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9768" y="1122363"/>
            <a:ext cx="8492464" cy="557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3095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04801" y="1545021"/>
            <a:ext cx="11529848" cy="4790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6000"/>
              </a:lnSpc>
              <a:spcAft>
                <a:spcPts val="0"/>
              </a:spcAft>
            </a:pPr>
            <a:r>
              <a:rPr lang="ru-RU" sz="320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Подготовка к мероприятию началась задолго до его начала. Дети с воспитателями разучивали стихи, танцы, а с музыкальным руководителем – песни про </a:t>
            </a:r>
            <a:r>
              <a:rPr lang="ru-RU" sz="3200" b="1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осень</a:t>
            </a:r>
            <a:r>
              <a:rPr lang="ru-RU" sz="3200" dirty="0" smtClean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6000"/>
              </a:lnSpc>
              <a:spcAft>
                <a:spcPts val="0"/>
              </a:spcAft>
            </a:pP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вот настал долгожданный день! Малыши вместе с воспитателем и Осенью совершили увлекательнейшую прогулку по осеннему лесу, в котором нашли много разноцветных листочков и огромный зонтик, которые пригодились им во время исполнения танца «Осенние листочки» и игры «Солнышко и дождик».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242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 descr="https://oki4.vkusercdn.ru/i?r=BDHElZJBPNKGuFyY-akIDfgn7CR7NnYc8TFrhlIQhMOcOwXpF_AtOLGDMCCklApVSw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054" y="1261242"/>
            <a:ext cx="8523889" cy="53602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3890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 descr="https://oki4.vkusercdn.ru/i?r=BDHElZJBPNKGuFyY-akIDfgn9EziBVDqTS_tk-fFdJCW2VuAzzTjWAftdEmh2CisFfo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434" y="1292773"/>
            <a:ext cx="8439807" cy="53287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19227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 descr="https://oki4.vkusercdn.ru/i?r=BDHElZJBPNKGuFyY-akIDfgnkaWKywG7T_5jvvuBc3qtTFMCoJmQCBiZRi-uTZQYlx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607" y="2284412"/>
            <a:ext cx="3232785" cy="228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s://oki4.vkusercdn.ru/i?r=BDHElZJBPNKGuFyY-akIDfgnkaWKywG7T_5jvvuBc3qtTFMCoJmQCBiZRi-uTZQYlx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112" y="1345325"/>
            <a:ext cx="7546427" cy="52656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26988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3173" y="2070538"/>
            <a:ext cx="10752082" cy="2832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6000"/>
              </a:lnSpc>
              <a:spcAft>
                <a:spcPts val="0"/>
              </a:spcAft>
            </a:pP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гости к ребятам приходила БЕЛОЧКА РЕЗВУШКА, она играла с ребятами в веселые игры, а ребята помогли белочке собирать грибочки  и шишки. Очень играть с белочкой понравилось Ване К., Артему П.. Ване Д., Марку С., Мише П., а Слава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М.и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Ваня Ш. вместе с Осенью подарили белочке  красивый зонтик, чтобы она не промокла под дождем.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2666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63829" y="0"/>
            <a:ext cx="13455829" cy="75078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1" y="1387366"/>
            <a:ext cx="8828689" cy="582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04972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218</Words>
  <Application>Microsoft Office PowerPoint</Application>
  <PresentationFormat>Широкоэкранный</PresentationFormat>
  <Paragraphs>20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12</cp:revision>
  <dcterms:created xsi:type="dcterms:W3CDTF">2023-12-14T14:11:17Z</dcterms:created>
  <dcterms:modified xsi:type="dcterms:W3CDTF">2023-12-14T16:05:46Z</dcterms:modified>
</cp:coreProperties>
</file>