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59" r:id="rId6"/>
    <p:sldId id="261" r:id="rId7"/>
    <p:sldId id="263" r:id="rId8"/>
    <p:sldId id="264" r:id="rId9"/>
    <p:sldId id="260" r:id="rId10"/>
    <p:sldId id="262" r:id="rId11"/>
    <p:sldId id="265" r:id="rId12"/>
    <p:sldId id="269" r:id="rId13"/>
    <p:sldId id="270" r:id="rId14"/>
    <p:sldId id="267" r:id="rId15"/>
    <p:sldId id="271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1777-D48F-41FE-BFA9-5C5C593BF79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1AD8-7613-4260-BDEF-5075E124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7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1777-D48F-41FE-BFA9-5C5C593BF79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1AD8-7613-4260-BDEF-5075E124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0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1777-D48F-41FE-BFA9-5C5C593BF79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1AD8-7613-4260-BDEF-5075E124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2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1777-D48F-41FE-BFA9-5C5C593BF79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1AD8-7613-4260-BDEF-5075E124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2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1777-D48F-41FE-BFA9-5C5C593BF79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1AD8-7613-4260-BDEF-5075E124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1777-D48F-41FE-BFA9-5C5C593BF79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1AD8-7613-4260-BDEF-5075E124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8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1777-D48F-41FE-BFA9-5C5C593BF79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1AD8-7613-4260-BDEF-5075E124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8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1777-D48F-41FE-BFA9-5C5C593BF79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1AD8-7613-4260-BDEF-5075E124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9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1777-D48F-41FE-BFA9-5C5C593BF79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1AD8-7613-4260-BDEF-5075E124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5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1777-D48F-41FE-BFA9-5C5C593BF79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1AD8-7613-4260-BDEF-5075E124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1777-D48F-41FE-BFA9-5C5C593BF79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1AD8-7613-4260-BDEF-5075E124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4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71777-D48F-41FE-BFA9-5C5C593BF79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1AD8-7613-4260-BDEF-5075E124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ic.rutubelist.ru/video/f9/98/f99891db8312770cbc83a5d392e67c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4540468" y="2741184"/>
            <a:ext cx="744132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«ЦРР – детский сад №7 «Ярославна» </a:t>
            </a:r>
          </a:p>
          <a:p>
            <a:pPr lvl="0" algn="ctr"/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Луцевич И. Н., Сотникова Е. А</a:t>
            </a:r>
          </a:p>
          <a:p>
            <a:pPr lvl="0" algn="ctr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группа1 «Цветочек» </a:t>
            </a:r>
          </a:p>
          <a:p>
            <a:pPr lvl="0" algn="ctr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Рубцовск 2023г</a:t>
            </a:r>
          </a:p>
          <a:p>
            <a:pPr lvl="0" algn="ctr"/>
            <a:r>
              <a:rPr lang="ru-RU" sz="7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5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972" y="2144110"/>
            <a:ext cx="8156028" cy="328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свете добрых слов не мало,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всех добрее и важней одно: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двух слогов, простое слово «МАМА»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нету слов дороже, чем оно!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0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s://oki4.vkusercdn.ru/i?r=BDHElZJBPNKGuFyY-akIDfgnj0iX2PNtkbUgf_vfQEHQlgmrYsTydXMIIR6Jj8b1TQ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690" y="1025235"/>
            <a:ext cx="6273089" cy="4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29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 descr="https://oki4.vkusercdn.ru/i?r=BDHElZJBPNKGuFyY-akIDfgnoM_EVLxf9wliR6_5SIPxFDNd97J5H4UEYqtB461YMz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35" y="1086983"/>
            <a:ext cx="6596282" cy="4684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38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3" name="Рисунок 2" descr="https://oki4.vkusercdn.ru/i?r=BDHElZJBPNKGuFyY-akIDfgn1uRYizRYQV-RrFSNu9aUCye81RMKYB0gZf5V0OtdBw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2" y="1008993"/>
            <a:ext cx="6589986" cy="5072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06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s://oki4.vkusercdn.ru/i?r=BDHElZJBPNKGuFyY-akIDfgna6FXGZWXrA0OBHJxyessXwo9gXer3sOQln6c85nB6s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578" y="1116723"/>
            <a:ext cx="6390290" cy="4624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15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 descr="https://oki4.vkusercdn.ru/i?r=BDHElZJBPNKGuFyY-akIDfgn3BPXfxV4FLM740oVeEupqISX1JX-1rBJT7l_8WKXy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8" y="1291267"/>
            <a:ext cx="6589987" cy="427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58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441" y="662153"/>
            <a:ext cx="6138042" cy="4834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вам за вашу любовь, за доброту и ласку. Будьте счастливы, дорогие мамы! Пусть ваши дети, которым вы отдаёте всё самое лучшее, вас только радуют и заряжают позитивом!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2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3890" y="1093076"/>
            <a:ext cx="6758151" cy="483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матери - замечательный день. День, когда каждый из нас должен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подумать о своей маме, позвонить ей, навестить или просто поздравить ее пожелав здоровья и хорошего самочувствия!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- первое и главное слово для каждого человека. Для малыша ближе мамы никого нет!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" y="0"/>
            <a:ext cx="1211842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972" y="1755228"/>
            <a:ext cx="8156028" cy="321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пахнет добротой,</a:t>
            </a:r>
            <a:b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Взгляд её такой родной…</a:t>
            </a:r>
            <a:b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Никогда я не скучаю,</a:t>
            </a:r>
            <a:b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рядом ты со мной.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8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1035" y="147145"/>
            <a:ext cx="648488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году в нашем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детском саду проходил    конкурс чтецов! Дети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читали стихи для своих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мамочек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3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s://oki4.vkusercdn.ru/i?r=BDHElZJBPNKGuFyY-akIDfgn82UIXiW055FUcpXYDdwbtnKI5XPLDUvLTDSMlKlg8_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72" y="609600"/>
            <a:ext cx="6453351" cy="4918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91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5421" y="1736229"/>
            <a:ext cx="662151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нашей группы в этом конкурсе принимали участие Калашников Федор и </a:t>
            </a:r>
            <a:r>
              <a:rPr lang="ru-RU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Темиргалиева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Мира</a:t>
            </a:r>
            <a:endParaRPr lang="ru-RU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8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s://oki4.vkusercdn.ru/i?r=BDHElZJBPNKGuFyY-akIDfgnD74gjEne9_2DdQOpZo9N3Rn3UJdkhbWZMfbxNyIemd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5" y="1692165"/>
            <a:ext cx="6159062" cy="41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26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s://oki4.vkusercdn.ru/i?r=BDHElZJBPNKGuFyY-akIDfgnhcNiCPy8IWTACqRJsCyFepNW5Ands-BkbFMvVnORMz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28" y="1324303"/>
            <a:ext cx="6043448" cy="4361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99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0014" y="2165132"/>
            <a:ext cx="8113986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Собрались поздравить </a:t>
            </a:r>
            <a:endParaRPr lang="ru-RU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Нежных наших мам. </a:t>
            </a:r>
            <a:endParaRPr lang="ru-RU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Милые, родные, </a:t>
            </a:r>
            <a:endParaRPr lang="ru-RU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все спасибо вам!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72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197</Words>
  <Application>Microsoft Office PowerPoint</Application>
  <PresentationFormat>Широкоэкранный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2023-12-14T16:21:51Z</dcterms:created>
  <dcterms:modified xsi:type="dcterms:W3CDTF">2023-12-14T17:35:15Z</dcterms:modified>
</cp:coreProperties>
</file>